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4" r:id="rId4"/>
  </p:sldMasterIdLst>
  <p:sldIdLst>
    <p:sldId id="355" r:id="rId5"/>
    <p:sldId id="466" r:id="rId6"/>
    <p:sldId id="453" r:id="rId7"/>
    <p:sldId id="465" r:id="rId8"/>
    <p:sldId id="256" r:id="rId9"/>
    <p:sldId id="332" r:id="rId10"/>
    <p:sldId id="418" r:id="rId11"/>
    <p:sldId id="440" r:id="rId12"/>
    <p:sldId id="368" r:id="rId13"/>
    <p:sldId id="370" r:id="rId14"/>
    <p:sldId id="425" r:id="rId15"/>
    <p:sldId id="369" r:id="rId16"/>
    <p:sldId id="401" r:id="rId17"/>
    <p:sldId id="373" r:id="rId18"/>
    <p:sldId id="397" r:id="rId19"/>
    <p:sldId id="426" r:id="rId20"/>
    <p:sldId id="343" r:id="rId21"/>
    <p:sldId id="375" r:id="rId22"/>
    <p:sldId id="281" r:id="rId23"/>
    <p:sldId id="344" r:id="rId24"/>
    <p:sldId id="400" r:id="rId25"/>
    <p:sldId id="320" r:id="rId26"/>
    <p:sldId id="321" r:id="rId27"/>
    <p:sldId id="319" r:id="rId28"/>
    <p:sldId id="333" r:id="rId29"/>
    <p:sldId id="322" r:id="rId30"/>
    <p:sldId id="323" r:id="rId31"/>
    <p:sldId id="351" r:id="rId32"/>
    <p:sldId id="262" r:id="rId33"/>
    <p:sldId id="362" r:id="rId34"/>
    <p:sldId id="364" r:id="rId35"/>
    <p:sldId id="363" r:id="rId36"/>
    <p:sldId id="366" r:id="rId37"/>
    <p:sldId id="367" r:id="rId38"/>
    <p:sldId id="365" r:id="rId39"/>
    <p:sldId id="395" r:id="rId40"/>
    <p:sldId id="467" r:id="rId41"/>
    <p:sldId id="399" r:id="rId42"/>
    <p:sldId id="396" r:id="rId43"/>
    <p:sldId id="446" r:id="rId44"/>
    <p:sldId id="339" r:id="rId45"/>
    <p:sldId id="342" r:id="rId46"/>
    <p:sldId id="443" r:id="rId47"/>
    <p:sldId id="340" r:id="rId48"/>
    <p:sldId id="360" r:id="rId49"/>
    <p:sldId id="377" r:id="rId50"/>
    <p:sldId id="448" r:id="rId51"/>
    <p:sldId id="442" r:id="rId52"/>
    <p:sldId id="423" r:id="rId53"/>
    <p:sldId id="291" r:id="rId54"/>
    <p:sldId id="427" r:id="rId55"/>
    <p:sldId id="441" r:id="rId56"/>
    <p:sldId id="424" r:id="rId57"/>
    <p:sldId id="286" r:id="rId58"/>
    <p:sldId id="284" r:id="rId59"/>
    <p:sldId id="288" r:id="rId60"/>
    <p:sldId id="294" r:id="rId61"/>
    <p:sldId id="301" r:id="rId62"/>
    <p:sldId id="412" r:id="rId63"/>
    <p:sldId id="462" r:id="rId64"/>
    <p:sldId id="406" r:id="rId65"/>
    <p:sldId id="452"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99FF99"/>
    <a:srgbClr val="66FF66"/>
    <a:srgbClr val="FF5050"/>
    <a:srgbClr val="F07F2A"/>
    <a:srgbClr val="864088"/>
    <a:srgbClr val="B35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3" autoAdjust="0"/>
  </p:normalViewPr>
  <p:slideViewPr>
    <p:cSldViewPr>
      <p:cViewPr varScale="1">
        <p:scale>
          <a:sx n="86" d="100"/>
          <a:sy n="86" d="100"/>
        </p:scale>
        <p:origin x="1382" y="58"/>
      </p:cViewPr>
      <p:guideLst>
        <p:guide orient="horz" pos="2160"/>
        <p:guide pos="2880"/>
      </p:guideLst>
    </p:cSldViewPr>
  </p:slideViewPr>
  <p:outlineViewPr>
    <p:cViewPr>
      <p:scale>
        <a:sx n="33" d="100"/>
        <a:sy n="33" d="100"/>
      </p:scale>
      <p:origin x="48" y="261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CD61C-FB5E-4072-8376-EEC4AA5D8AC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E3E3D22-5B6B-45C8-B1F5-BD261A2E6557}">
      <dgm:prSet/>
      <dgm:spPr/>
      <dgm:t>
        <a:bodyPr/>
        <a:lstStyle/>
        <a:p>
          <a:r>
            <a:rPr lang="en-US"/>
            <a:t>Decisions are more important than techniques. </a:t>
          </a:r>
          <a:endParaRPr lang="en-US" dirty="0"/>
        </a:p>
      </dgm:t>
    </dgm:pt>
    <dgm:pt modelId="{1B4AC3A3-08BE-4736-A814-BAFE56B72989}" type="parTrans" cxnId="{08E759D5-3550-4C78-9359-3F5C9444DA8A}">
      <dgm:prSet/>
      <dgm:spPr/>
      <dgm:t>
        <a:bodyPr/>
        <a:lstStyle/>
        <a:p>
          <a:endParaRPr lang="en-US"/>
        </a:p>
      </dgm:t>
    </dgm:pt>
    <dgm:pt modelId="{1691D4C3-A80E-437A-9047-EB6417D73999}" type="sibTrans" cxnId="{08E759D5-3550-4C78-9359-3F5C9444DA8A}">
      <dgm:prSet/>
      <dgm:spPr/>
      <dgm:t>
        <a:bodyPr/>
        <a:lstStyle/>
        <a:p>
          <a:endParaRPr lang="en-US"/>
        </a:p>
      </dgm:t>
    </dgm:pt>
    <dgm:pt modelId="{14549570-4E56-45EB-B197-53E3D76D8C06}">
      <dgm:prSet/>
      <dgm:spPr/>
      <dgm:t>
        <a:bodyPr/>
        <a:lstStyle/>
        <a:p>
          <a:r>
            <a:rPr lang="en-US"/>
            <a:t>People carry a lot of gear but gear does not solve the problem…YOU DO! </a:t>
          </a:r>
          <a:endParaRPr lang="en-US" dirty="0"/>
        </a:p>
      </dgm:t>
    </dgm:pt>
    <dgm:pt modelId="{0B2A1ADC-AFC0-4D8F-BFE9-841D12441131}" type="parTrans" cxnId="{10E7A03B-1B01-410B-BFCA-0092479E8516}">
      <dgm:prSet/>
      <dgm:spPr/>
      <dgm:t>
        <a:bodyPr/>
        <a:lstStyle/>
        <a:p>
          <a:endParaRPr lang="en-US"/>
        </a:p>
      </dgm:t>
    </dgm:pt>
    <dgm:pt modelId="{B2EA318C-88D8-4E50-BAB0-235E12EFECA9}" type="sibTrans" cxnId="{10E7A03B-1B01-410B-BFCA-0092479E8516}">
      <dgm:prSet/>
      <dgm:spPr/>
      <dgm:t>
        <a:bodyPr/>
        <a:lstStyle/>
        <a:p>
          <a:endParaRPr lang="en-US"/>
        </a:p>
      </dgm:t>
    </dgm:pt>
    <dgm:pt modelId="{1BD9367E-5029-41EC-B1FE-34510024690D}">
      <dgm:prSet/>
      <dgm:spPr/>
      <dgm:t>
        <a:bodyPr/>
        <a:lstStyle/>
        <a:p>
          <a:r>
            <a:rPr lang="en-US"/>
            <a:t>We think there is a GAP in our training. We need to have “well rounded” skills for self protection and NOT just train with the gun. </a:t>
          </a:r>
          <a:endParaRPr lang="en-US" dirty="0"/>
        </a:p>
      </dgm:t>
    </dgm:pt>
    <dgm:pt modelId="{BB67DAF1-B8B8-4D64-B436-A4DF3BCBA15E}" type="parTrans" cxnId="{E74DAA84-8E34-4458-AFCB-D272F86812E9}">
      <dgm:prSet/>
      <dgm:spPr/>
      <dgm:t>
        <a:bodyPr/>
        <a:lstStyle/>
        <a:p>
          <a:endParaRPr lang="en-US"/>
        </a:p>
      </dgm:t>
    </dgm:pt>
    <dgm:pt modelId="{34B53686-5B61-413B-B6D5-D53A6E23CE96}" type="sibTrans" cxnId="{E74DAA84-8E34-4458-AFCB-D272F86812E9}">
      <dgm:prSet/>
      <dgm:spPr/>
      <dgm:t>
        <a:bodyPr/>
        <a:lstStyle/>
        <a:p>
          <a:endParaRPr lang="en-US"/>
        </a:p>
      </dgm:t>
    </dgm:pt>
    <dgm:pt modelId="{53F41018-455B-48C0-9B0C-AB2F6A8D141C}">
      <dgm:prSet/>
      <dgm:spPr/>
      <dgm:t>
        <a:bodyPr/>
        <a:lstStyle/>
        <a:p>
          <a:r>
            <a:rPr lang="en-US"/>
            <a:t>MINDSET, avoidance, deselection and verbal commands are used MORE than any other forms of self defense. </a:t>
          </a:r>
          <a:endParaRPr lang="en-US" dirty="0"/>
        </a:p>
      </dgm:t>
    </dgm:pt>
    <dgm:pt modelId="{56F2840E-056F-4148-BF86-445520B544B8}" type="parTrans" cxnId="{722B00A4-7815-40E7-955F-2207ACF8313B}">
      <dgm:prSet/>
      <dgm:spPr/>
      <dgm:t>
        <a:bodyPr/>
        <a:lstStyle/>
        <a:p>
          <a:endParaRPr lang="en-US"/>
        </a:p>
      </dgm:t>
    </dgm:pt>
    <dgm:pt modelId="{FFE079C9-5BCB-41E8-9BD6-C21FBF66E1B0}" type="sibTrans" cxnId="{722B00A4-7815-40E7-955F-2207ACF8313B}">
      <dgm:prSet/>
      <dgm:spPr/>
      <dgm:t>
        <a:bodyPr/>
        <a:lstStyle/>
        <a:p>
          <a:endParaRPr lang="en-US"/>
        </a:p>
      </dgm:t>
    </dgm:pt>
    <dgm:pt modelId="{91209CF9-1DE9-4A18-BF93-EEB2AE84B45D}">
      <dgm:prSet/>
      <dgm:spPr/>
      <dgm:t>
        <a:bodyPr/>
        <a:lstStyle/>
        <a:p>
          <a:r>
            <a:rPr lang="en-US"/>
            <a:t>There are very few dry or live practice exercises that focus on making lethal, less than lethal and non lethal decisional quickly. </a:t>
          </a:r>
          <a:endParaRPr lang="en-US" dirty="0"/>
        </a:p>
      </dgm:t>
    </dgm:pt>
    <dgm:pt modelId="{BB2CB127-7622-4B75-B859-47799CC48ABA}" type="parTrans" cxnId="{5B513440-0FEE-42AF-BCD6-229E0AC87376}">
      <dgm:prSet/>
      <dgm:spPr/>
      <dgm:t>
        <a:bodyPr/>
        <a:lstStyle/>
        <a:p>
          <a:endParaRPr lang="en-US"/>
        </a:p>
      </dgm:t>
    </dgm:pt>
    <dgm:pt modelId="{FA389D22-F512-47A3-8169-E8FFE31B1A3C}" type="sibTrans" cxnId="{5B513440-0FEE-42AF-BCD6-229E0AC87376}">
      <dgm:prSet/>
      <dgm:spPr/>
      <dgm:t>
        <a:bodyPr/>
        <a:lstStyle/>
        <a:p>
          <a:endParaRPr lang="en-US"/>
        </a:p>
      </dgm:t>
    </dgm:pt>
    <dgm:pt modelId="{17DBDAED-60BC-4040-80E3-A9A0D7E671D2}">
      <dgm:prSet/>
      <dgm:spPr/>
      <dgm:t>
        <a:bodyPr/>
        <a:lstStyle/>
        <a:p>
          <a:r>
            <a:rPr lang="en-US"/>
            <a:t>Tool cycling and cognitive stacking of decisions MUST be practiced often.</a:t>
          </a:r>
          <a:endParaRPr lang="en-US" dirty="0"/>
        </a:p>
      </dgm:t>
    </dgm:pt>
    <dgm:pt modelId="{6FB5BC28-F081-4E18-BE50-E8A3E44FDDB8}" type="parTrans" cxnId="{99536F0F-4C20-4335-B565-AA6E710370AE}">
      <dgm:prSet/>
      <dgm:spPr/>
      <dgm:t>
        <a:bodyPr/>
        <a:lstStyle/>
        <a:p>
          <a:endParaRPr lang="en-US"/>
        </a:p>
      </dgm:t>
    </dgm:pt>
    <dgm:pt modelId="{BB4DE8AE-7D06-4964-93E2-9013EB35637B}" type="sibTrans" cxnId="{99536F0F-4C20-4335-B565-AA6E710370AE}">
      <dgm:prSet/>
      <dgm:spPr/>
      <dgm:t>
        <a:bodyPr/>
        <a:lstStyle/>
        <a:p>
          <a:endParaRPr lang="en-US"/>
        </a:p>
      </dgm:t>
    </dgm:pt>
    <dgm:pt modelId="{3EE2EA46-39E3-4A5B-B4BE-BFC530D3D3D0}" type="pres">
      <dgm:prSet presAssocID="{ACBCD61C-FB5E-4072-8376-EEC4AA5D8ACF}" presName="diagram" presStyleCnt="0">
        <dgm:presLayoutVars>
          <dgm:dir/>
          <dgm:resizeHandles val="exact"/>
        </dgm:presLayoutVars>
      </dgm:prSet>
      <dgm:spPr/>
    </dgm:pt>
    <dgm:pt modelId="{ECF5B01C-CBB0-49AF-98F0-24BA550C4DB7}" type="pres">
      <dgm:prSet presAssocID="{FE3E3D22-5B6B-45C8-B1F5-BD261A2E6557}" presName="node" presStyleLbl="node1" presStyleIdx="0" presStyleCnt="6">
        <dgm:presLayoutVars>
          <dgm:bulletEnabled val="1"/>
        </dgm:presLayoutVars>
      </dgm:prSet>
      <dgm:spPr/>
    </dgm:pt>
    <dgm:pt modelId="{EB6D121A-A30C-4400-AECF-6FEE14187DA7}" type="pres">
      <dgm:prSet presAssocID="{1691D4C3-A80E-437A-9047-EB6417D73999}" presName="sibTrans" presStyleCnt="0"/>
      <dgm:spPr/>
    </dgm:pt>
    <dgm:pt modelId="{204A47DC-1F19-4105-A276-6E085A09DEE8}" type="pres">
      <dgm:prSet presAssocID="{14549570-4E56-45EB-B197-53E3D76D8C06}" presName="node" presStyleLbl="node1" presStyleIdx="1" presStyleCnt="6">
        <dgm:presLayoutVars>
          <dgm:bulletEnabled val="1"/>
        </dgm:presLayoutVars>
      </dgm:prSet>
      <dgm:spPr/>
    </dgm:pt>
    <dgm:pt modelId="{522527A0-71AE-417A-95DA-3957235A98A3}" type="pres">
      <dgm:prSet presAssocID="{B2EA318C-88D8-4E50-BAB0-235E12EFECA9}" presName="sibTrans" presStyleCnt="0"/>
      <dgm:spPr/>
    </dgm:pt>
    <dgm:pt modelId="{66CFDDF1-A585-4D71-9337-79954618595A}" type="pres">
      <dgm:prSet presAssocID="{1BD9367E-5029-41EC-B1FE-34510024690D}" presName="node" presStyleLbl="node1" presStyleIdx="2" presStyleCnt="6">
        <dgm:presLayoutVars>
          <dgm:bulletEnabled val="1"/>
        </dgm:presLayoutVars>
      </dgm:prSet>
      <dgm:spPr/>
    </dgm:pt>
    <dgm:pt modelId="{F8101164-294B-42CC-9B9C-94043D69EDDA}" type="pres">
      <dgm:prSet presAssocID="{34B53686-5B61-413B-B6D5-D53A6E23CE96}" presName="sibTrans" presStyleCnt="0"/>
      <dgm:spPr/>
    </dgm:pt>
    <dgm:pt modelId="{C5B53B75-41AA-4B1A-9D71-A620B5EE9765}" type="pres">
      <dgm:prSet presAssocID="{53F41018-455B-48C0-9B0C-AB2F6A8D141C}" presName="node" presStyleLbl="node1" presStyleIdx="3" presStyleCnt="6">
        <dgm:presLayoutVars>
          <dgm:bulletEnabled val="1"/>
        </dgm:presLayoutVars>
      </dgm:prSet>
      <dgm:spPr/>
    </dgm:pt>
    <dgm:pt modelId="{6662A2EE-50A4-4551-92A7-09FA444B2A29}" type="pres">
      <dgm:prSet presAssocID="{FFE079C9-5BCB-41E8-9BD6-C21FBF66E1B0}" presName="sibTrans" presStyleCnt="0"/>
      <dgm:spPr/>
    </dgm:pt>
    <dgm:pt modelId="{A9BF3B1A-FE51-4DFE-9143-D364430CCB8E}" type="pres">
      <dgm:prSet presAssocID="{91209CF9-1DE9-4A18-BF93-EEB2AE84B45D}" presName="node" presStyleLbl="node1" presStyleIdx="4" presStyleCnt="6">
        <dgm:presLayoutVars>
          <dgm:bulletEnabled val="1"/>
        </dgm:presLayoutVars>
      </dgm:prSet>
      <dgm:spPr/>
    </dgm:pt>
    <dgm:pt modelId="{ECB81930-7AD9-4977-94CA-3ACBB3C777E8}" type="pres">
      <dgm:prSet presAssocID="{FA389D22-F512-47A3-8169-E8FFE31B1A3C}" presName="sibTrans" presStyleCnt="0"/>
      <dgm:spPr/>
    </dgm:pt>
    <dgm:pt modelId="{C62C5B34-A9A5-48E4-86D7-684444961862}" type="pres">
      <dgm:prSet presAssocID="{17DBDAED-60BC-4040-80E3-A9A0D7E671D2}" presName="node" presStyleLbl="node1" presStyleIdx="5" presStyleCnt="6">
        <dgm:presLayoutVars>
          <dgm:bulletEnabled val="1"/>
        </dgm:presLayoutVars>
      </dgm:prSet>
      <dgm:spPr/>
    </dgm:pt>
  </dgm:ptLst>
  <dgm:cxnLst>
    <dgm:cxn modelId="{99536F0F-4C20-4335-B565-AA6E710370AE}" srcId="{ACBCD61C-FB5E-4072-8376-EEC4AA5D8ACF}" destId="{17DBDAED-60BC-4040-80E3-A9A0D7E671D2}" srcOrd="5" destOrd="0" parTransId="{6FB5BC28-F081-4E18-BE50-E8A3E44FDDB8}" sibTransId="{BB4DE8AE-7D06-4964-93E2-9013EB35637B}"/>
    <dgm:cxn modelId="{10E7A03B-1B01-410B-BFCA-0092479E8516}" srcId="{ACBCD61C-FB5E-4072-8376-EEC4AA5D8ACF}" destId="{14549570-4E56-45EB-B197-53E3D76D8C06}" srcOrd="1" destOrd="0" parTransId="{0B2A1ADC-AFC0-4D8F-BFE9-841D12441131}" sibTransId="{B2EA318C-88D8-4E50-BAB0-235E12EFECA9}"/>
    <dgm:cxn modelId="{5B513440-0FEE-42AF-BCD6-229E0AC87376}" srcId="{ACBCD61C-FB5E-4072-8376-EEC4AA5D8ACF}" destId="{91209CF9-1DE9-4A18-BF93-EEB2AE84B45D}" srcOrd="4" destOrd="0" parTransId="{BB2CB127-7622-4B75-B859-47799CC48ABA}" sibTransId="{FA389D22-F512-47A3-8169-E8FFE31B1A3C}"/>
    <dgm:cxn modelId="{743F9A55-8C4F-443A-B931-74D97220D1D6}" type="presOf" srcId="{FE3E3D22-5B6B-45C8-B1F5-BD261A2E6557}" destId="{ECF5B01C-CBB0-49AF-98F0-24BA550C4DB7}" srcOrd="0" destOrd="0" presId="urn:microsoft.com/office/officeart/2005/8/layout/default"/>
    <dgm:cxn modelId="{DA6CE675-081C-4D9F-A024-71161CDB5D6D}" type="presOf" srcId="{14549570-4E56-45EB-B197-53E3D76D8C06}" destId="{204A47DC-1F19-4105-A276-6E085A09DEE8}" srcOrd="0" destOrd="0" presId="urn:microsoft.com/office/officeart/2005/8/layout/default"/>
    <dgm:cxn modelId="{E74DAA84-8E34-4458-AFCB-D272F86812E9}" srcId="{ACBCD61C-FB5E-4072-8376-EEC4AA5D8ACF}" destId="{1BD9367E-5029-41EC-B1FE-34510024690D}" srcOrd="2" destOrd="0" parTransId="{BB67DAF1-B8B8-4D64-B436-A4DF3BCBA15E}" sibTransId="{34B53686-5B61-413B-B6D5-D53A6E23CE96}"/>
    <dgm:cxn modelId="{FD53D287-7326-4D21-8BB7-293A1C700CD2}" type="presOf" srcId="{53F41018-455B-48C0-9B0C-AB2F6A8D141C}" destId="{C5B53B75-41AA-4B1A-9D71-A620B5EE9765}" srcOrd="0" destOrd="0" presId="urn:microsoft.com/office/officeart/2005/8/layout/default"/>
    <dgm:cxn modelId="{722B00A4-7815-40E7-955F-2207ACF8313B}" srcId="{ACBCD61C-FB5E-4072-8376-EEC4AA5D8ACF}" destId="{53F41018-455B-48C0-9B0C-AB2F6A8D141C}" srcOrd="3" destOrd="0" parTransId="{56F2840E-056F-4148-BF86-445520B544B8}" sibTransId="{FFE079C9-5BCB-41E8-9BD6-C21FBF66E1B0}"/>
    <dgm:cxn modelId="{019889B1-C6BC-4B17-B7DD-67DEABD918E6}" type="presOf" srcId="{ACBCD61C-FB5E-4072-8376-EEC4AA5D8ACF}" destId="{3EE2EA46-39E3-4A5B-B4BE-BFC530D3D3D0}" srcOrd="0" destOrd="0" presId="urn:microsoft.com/office/officeart/2005/8/layout/default"/>
    <dgm:cxn modelId="{CF2F10CE-10D8-4AA8-A1AA-2F34684E8E43}" type="presOf" srcId="{17DBDAED-60BC-4040-80E3-A9A0D7E671D2}" destId="{C62C5B34-A9A5-48E4-86D7-684444961862}" srcOrd="0" destOrd="0" presId="urn:microsoft.com/office/officeart/2005/8/layout/default"/>
    <dgm:cxn modelId="{08E759D5-3550-4C78-9359-3F5C9444DA8A}" srcId="{ACBCD61C-FB5E-4072-8376-EEC4AA5D8ACF}" destId="{FE3E3D22-5B6B-45C8-B1F5-BD261A2E6557}" srcOrd="0" destOrd="0" parTransId="{1B4AC3A3-08BE-4736-A814-BAFE56B72989}" sibTransId="{1691D4C3-A80E-437A-9047-EB6417D73999}"/>
    <dgm:cxn modelId="{5D95B4E8-1060-4CED-B575-6A2A9BE18F25}" type="presOf" srcId="{1BD9367E-5029-41EC-B1FE-34510024690D}" destId="{66CFDDF1-A585-4D71-9337-79954618595A}" srcOrd="0" destOrd="0" presId="urn:microsoft.com/office/officeart/2005/8/layout/default"/>
    <dgm:cxn modelId="{8395E6FD-CD36-484A-877B-307360CCF924}" type="presOf" srcId="{91209CF9-1DE9-4A18-BF93-EEB2AE84B45D}" destId="{A9BF3B1A-FE51-4DFE-9143-D364430CCB8E}" srcOrd="0" destOrd="0" presId="urn:microsoft.com/office/officeart/2005/8/layout/default"/>
    <dgm:cxn modelId="{6D180D50-9546-4329-A990-33635A25CDAC}" type="presParOf" srcId="{3EE2EA46-39E3-4A5B-B4BE-BFC530D3D3D0}" destId="{ECF5B01C-CBB0-49AF-98F0-24BA550C4DB7}" srcOrd="0" destOrd="0" presId="urn:microsoft.com/office/officeart/2005/8/layout/default"/>
    <dgm:cxn modelId="{3288F6AF-9ABA-4972-B8EA-F20B654186CE}" type="presParOf" srcId="{3EE2EA46-39E3-4A5B-B4BE-BFC530D3D3D0}" destId="{EB6D121A-A30C-4400-AECF-6FEE14187DA7}" srcOrd="1" destOrd="0" presId="urn:microsoft.com/office/officeart/2005/8/layout/default"/>
    <dgm:cxn modelId="{0F071354-CDE1-4160-BFC3-D12EA837626C}" type="presParOf" srcId="{3EE2EA46-39E3-4A5B-B4BE-BFC530D3D3D0}" destId="{204A47DC-1F19-4105-A276-6E085A09DEE8}" srcOrd="2" destOrd="0" presId="urn:microsoft.com/office/officeart/2005/8/layout/default"/>
    <dgm:cxn modelId="{F35C9062-DE1D-4C00-9341-48A068713631}" type="presParOf" srcId="{3EE2EA46-39E3-4A5B-B4BE-BFC530D3D3D0}" destId="{522527A0-71AE-417A-95DA-3957235A98A3}" srcOrd="3" destOrd="0" presId="urn:microsoft.com/office/officeart/2005/8/layout/default"/>
    <dgm:cxn modelId="{A5E0B4D5-27A5-4CA4-B89F-7AAB93F32F57}" type="presParOf" srcId="{3EE2EA46-39E3-4A5B-B4BE-BFC530D3D3D0}" destId="{66CFDDF1-A585-4D71-9337-79954618595A}" srcOrd="4" destOrd="0" presId="urn:microsoft.com/office/officeart/2005/8/layout/default"/>
    <dgm:cxn modelId="{D902D632-50CB-4208-A1BE-017B11F5E761}" type="presParOf" srcId="{3EE2EA46-39E3-4A5B-B4BE-BFC530D3D3D0}" destId="{F8101164-294B-42CC-9B9C-94043D69EDDA}" srcOrd="5" destOrd="0" presId="urn:microsoft.com/office/officeart/2005/8/layout/default"/>
    <dgm:cxn modelId="{7BCBBC68-2D55-4E88-99D7-49E5FB5A4769}" type="presParOf" srcId="{3EE2EA46-39E3-4A5B-B4BE-BFC530D3D3D0}" destId="{C5B53B75-41AA-4B1A-9D71-A620B5EE9765}" srcOrd="6" destOrd="0" presId="urn:microsoft.com/office/officeart/2005/8/layout/default"/>
    <dgm:cxn modelId="{F907C7E1-3402-4AFB-81DC-CDEF8A2CDE7C}" type="presParOf" srcId="{3EE2EA46-39E3-4A5B-B4BE-BFC530D3D3D0}" destId="{6662A2EE-50A4-4551-92A7-09FA444B2A29}" srcOrd="7" destOrd="0" presId="urn:microsoft.com/office/officeart/2005/8/layout/default"/>
    <dgm:cxn modelId="{0D61732E-EA37-45A0-88B2-B36EBD35000D}" type="presParOf" srcId="{3EE2EA46-39E3-4A5B-B4BE-BFC530D3D3D0}" destId="{A9BF3B1A-FE51-4DFE-9143-D364430CCB8E}" srcOrd="8" destOrd="0" presId="urn:microsoft.com/office/officeart/2005/8/layout/default"/>
    <dgm:cxn modelId="{98177D5F-0830-47D2-B961-2F276DAF0D5D}" type="presParOf" srcId="{3EE2EA46-39E3-4A5B-B4BE-BFC530D3D3D0}" destId="{ECB81930-7AD9-4977-94CA-3ACBB3C777E8}" srcOrd="9" destOrd="0" presId="urn:microsoft.com/office/officeart/2005/8/layout/default"/>
    <dgm:cxn modelId="{F97FCACB-5A34-43C0-AA9C-D7BD62FC905A}" type="presParOf" srcId="{3EE2EA46-39E3-4A5B-B4BE-BFC530D3D3D0}" destId="{C62C5B34-A9A5-48E4-86D7-68444496186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dirty="0"/>
            <a:t>Get ready sooner</a:t>
          </a:r>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r>
            <a:rPr lang="en-US" sz="1800" b="0" dirty="0"/>
            <a:t>PRE-deploy/have in hand if possible. We recommend thumb resting on TOP of cannister. WHY?</a:t>
          </a:r>
        </a:p>
      </dgm:t>
    </dgm:pt>
    <dgm:pt modelId="{2F640CCE-7D26-440D-B293-EFD06BE93FF7}" type="parTrans" cxnId="{E086B00E-D050-4B84-9250-5999E8C0DC65}">
      <dgm:prSet/>
      <dgm:spPr/>
      <dgm:t>
        <a:bodyPr/>
        <a:lstStyle/>
        <a:p>
          <a:endParaRPr lang="en-US"/>
        </a:p>
      </dgm:t>
    </dgm:pt>
    <dgm:pt modelId="{74F3604A-0BEC-41DC-9784-64379FB3AD23}" type="sibTrans" cxnId="{E086B00E-D050-4B84-9250-5999E8C0DC65}">
      <dgm:prSet/>
      <dgm:spPr/>
      <dgm:t>
        <a:bodyPr/>
        <a:lstStyle/>
        <a:p>
          <a:endParaRPr lang="en-US"/>
        </a:p>
      </dgm:t>
    </dgm:pt>
    <dgm:pt modelId="{19B657D3-4755-4DF4-BA6F-09D0888C6987}">
      <dgm:prSet/>
      <dgm:spPr/>
      <dgm:t>
        <a:bodyPr/>
        <a:lstStyle/>
        <a:p>
          <a:r>
            <a:rPr lang="en-US" dirty="0"/>
            <a:t>MAKE!</a:t>
          </a:r>
        </a:p>
      </dgm:t>
    </dgm:pt>
    <dgm:pt modelId="{E45AEC5F-3384-4710-BDDD-E6A36D303F02}" type="parTrans" cxnId="{E712A703-D7DE-48EC-A1F0-2421A254AF8F}">
      <dgm:prSet/>
      <dgm:spPr/>
      <dgm:t>
        <a:bodyPr/>
        <a:lstStyle/>
        <a:p>
          <a:endParaRPr lang="en-US"/>
        </a:p>
      </dgm:t>
    </dgm:pt>
    <dgm:pt modelId="{2528874C-01F5-4178-9748-14AE008DAB51}" type="sibTrans" cxnId="{E712A703-D7DE-48EC-A1F0-2421A254AF8F}">
      <dgm:prSet/>
      <dgm:spPr/>
      <dgm:t>
        <a:bodyPr/>
        <a:lstStyle/>
        <a:p>
          <a:endParaRPr lang="en-US"/>
        </a:p>
      </dgm:t>
    </dgm:pt>
    <dgm:pt modelId="{56C29CFA-34E3-4733-B488-A8B1BEAF74BB}">
      <dgm:prSet custT="1"/>
      <dgm:spPr/>
      <dgm:t>
        <a:bodyPr/>
        <a:lstStyle/>
        <a:p>
          <a:r>
            <a:rPr lang="en-US" sz="1800" b="0"/>
            <a:t>Ask. Tell. </a:t>
          </a:r>
          <a:r>
            <a:rPr lang="en-US" sz="1800" b="1" u="sng"/>
            <a:t>MAKE:</a:t>
          </a:r>
          <a:r>
            <a:rPr lang="en-US" sz="1800" b="1" u="none"/>
            <a:t> </a:t>
          </a:r>
          <a:r>
            <a:rPr lang="en-US" sz="1800" b="0" u="none"/>
            <a:t>DON’T MOVE!!!!</a:t>
          </a:r>
          <a:endParaRPr lang="en-US" sz="1800" b="0" u="none" dirty="0"/>
        </a:p>
      </dgm:t>
    </dgm:pt>
    <dgm:pt modelId="{6ECA862D-8FFC-41D3-AC42-DD9A423DC7A3}" type="parTrans" cxnId="{E0AB09C6-3C0B-4C33-AE4B-A8185431DB1D}">
      <dgm:prSet/>
      <dgm:spPr/>
      <dgm:t>
        <a:bodyPr/>
        <a:lstStyle/>
        <a:p>
          <a:endParaRPr lang="en-US"/>
        </a:p>
      </dgm:t>
    </dgm:pt>
    <dgm:pt modelId="{0832DE75-44F4-4A51-A8AA-F7DAE38C30F7}" type="sibTrans" cxnId="{E0AB09C6-3C0B-4C33-AE4B-A8185431DB1D}">
      <dgm:prSet/>
      <dgm:spPr/>
      <dgm:t>
        <a:bodyPr/>
        <a:lstStyle/>
        <a:p>
          <a:endParaRPr lang="en-US"/>
        </a:p>
      </dgm:t>
    </dgm:pt>
    <dgm:pt modelId="{4C278D3C-5FDA-46B1-98B6-022466F95210}">
      <dgm:prSet/>
      <dgm:spPr/>
      <dgm:t>
        <a:bodyPr/>
        <a:lstStyle/>
        <a:p>
          <a:r>
            <a:rPr lang="en-US" dirty="0"/>
            <a:t>Get</a:t>
          </a:r>
          <a:r>
            <a:rPr lang="en-US" baseline="0" dirty="0"/>
            <a:t> Away</a:t>
          </a:r>
          <a:endParaRPr lang="en-US" dirty="0"/>
        </a:p>
      </dgm:t>
    </dgm:pt>
    <dgm:pt modelId="{54CA1961-49D4-4F17-8F0C-D23F88D54F94}" type="parTrans" cxnId="{0577AF84-61CC-4F86-BACF-5FC989F57C29}">
      <dgm:prSet/>
      <dgm:spPr/>
      <dgm:t>
        <a:bodyPr/>
        <a:lstStyle/>
        <a:p>
          <a:endParaRPr lang="en-US"/>
        </a:p>
      </dgm:t>
    </dgm:pt>
    <dgm:pt modelId="{D728AB5F-2CBE-47F8-9153-27B8717D2CA5}" type="sibTrans" cxnId="{0577AF84-61CC-4F86-BACF-5FC989F57C29}">
      <dgm:prSet/>
      <dgm:spPr/>
      <dgm:t>
        <a:bodyPr/>
        <a:lstStyle/>
        <a:p>
          <a:endParaRPr lang="en-US"/>
        </a:p>
      </dgm:t>
    </dgm:pt>
    <dgm:pt modelId="{B406742E-30AF-4148-A45A-70A6461FE065}">
      <dgm:prSet custT="1"/>
      <dgm:spPr/>
      <dgm:t>
        <a:bodyPr/>
        <a:lstStyle/>
        <a:p>
          <a:r>
            <a:rPr lang="en-US" sz="2000" b="0">
              <a:latin typeface="+mj-lt"/>
            </a:rPr>
            <a:t>Run away. Get to safe place. Call 911</a:t>
          </a:r>
          <a:endParaRPr lang="en-US" sz="2000" b="0" dirty="0">
            <a:latin typeface="+mj-lt"/>
          </a:endParaRPr>
        </a:p>
      </dgm:t>
    </dgm:pt>
    <dgm:pt modelId="{5BDF4D31-A33C-45DF-96FA-019714B88216}" type="parTrans" cxnId="{0BFA6211-237D-4AD6-A431-2842F6CB7CB6}">
      <dgm:prSet/>
      <dgm:spPr/>
      <dgm:t>
        <a:bodyPr/>
        <a:lstStyle/>
        <a:p>
          <a:endParaRPr lang="en-US"/>
        </a:p>
      </dgm:t>
    </dgm:pt>
    <dgm:pt modelId="{D96B152E-82EA-48F0-A6F7-89FA6E39CF6E}" type="sibTrans" cxnId="{0BFA6211-237D-4AD6-A431-2842F6CB7CB6}">
      <dgm:prSet/>
      <dgm:spPr/>
      <dgm:t>
        <a:bodyPr/>
        <a:lstStyle/>
        <a:p>
          <a:endParaRPr lang="en-US"/>
        </a:p>
      </dgm:t>
    </dgm:pt>
    <dgm:pt modelId="{61C6C527-E4EB-4E79-8454-C0EF5D601ECC}">
      <dgm:prSet/>
      <dgm:spPr/>
      <dgm:t>
        <a:bodyPr/>
        <a:lstStyle/>
        <a:p>
          <a:r>
            <a:rPr lang="en-US" dirty="0"/>
            <a:t>Help</a:t>
          </a:r>
        </a:p>
        <a:p>
          <a:r>
            <a:rPr lang="en-US" dirty="0"/>
            <a:t>police</a:t>
          </a:r>
        </a:p>
      </dgm:t>
    </dgm:pt>
    <dgm:pt modelId="{2B22DCC0-22D8-451C-80EB-26C66056204F}" type="parTrans" cxnId="{1ADCEB5A-3224-425A-9519-8C1812A3D717}">
      <dgm:prSet/>
      <dgm:spPr/>
      <dgm:t>
        <a:bodyPr/>
        <a:lstStyle/>
        <a:p>
          <a:endParaRPr lang="en-US"/>
        </a:p>
      </dgm:t>
    </dgm:pt>
    <dgm:pt modelId="{4A630AA1-3D33-4DE4-82F3-B5BE8FA7CAF0}" type="sibTrans" cxnId="{1ADCEB5A-3224-425A-9519-8C1812A3D717}">
      <dgm:prSet/>
      <dgm:spPr/>
      <dgm:t>
        <a:bodyPr/>
        <a:lstStyle/>
        <a:p>
          <a:endParaRPr lang="en-US"/>
        </a:p>
      </dgm:t>
    </dgm:pt>
    <dgm:pt modelId="{1CC2A07C-3074-4ADA-9EB3-67F0EA3AECA5}">
      <dgm:prSet custT="1"/>
      <dgm:spPr/>
      <dgm:t>
        <a:bodyPr/>
        <a:lstStyle/>
        <a:p>
          <a:r>
            <a:rPr lang="en-US" sz="1800" b="0"/>
            <a:t>Good description of assailant? </a:t>
          </a:r>
          <a:endParaRPr lang="en-US" sz="1800" b="0" dirty="0"/>
        </a:p>
      </dgm:t>
    </dgm:pt>
    <dgm:pt modelId="{D478E28D-A2BB-4816-9825-8F568BC7C118}" type="sibTrans" cxnId="{84888A9E-3A8E-4D02-A8F5-1DA3147B2550}">
      <dgm:prSet/>
      <dgm:spPr/>
      <dgm:t>
        <a:bodyPr/>
        <a:lstStyle/>
        <a:p>
          <a:endParaRPr lang="en-US"/>
        </a:p>
      </dgm:t>
    </dgm:pt>
    <dgm:pt modelId="{B3514661-FB0F-48C9-B5F1-69AF111C4809}" type="parTrans" cxnId="{84888A9E-3A8E-4D02-A8F5-1DA3147B2550}">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4">
        <dgm:presLayoutVars>
          <dgm:chMax val="1"/>
          <dgm:bulletEnabled/>
        </dgm:presLayoutVars>
      </dgm:prSet>
      <dgm:spPr/>
    </dgm:pt>
    <dgm:pt modelId="{91D1A581-D8A2-4F86-9F56-2A77CD8E72F7}" type="pres">
      <dgm:prSet presAssocID="{92CE777F-F8EE-4C8B-8946-80E0C5F800C3}" presName="descendantText" presStyleLbl="alignNode1" presStyleIdx="0" presStyleCnt="4">
        <dgm:presLayoutVars>
          <dgm:bulletEnabled/>
        </dgm:presLayoutVars>
      </dgm:prSet>
      <dgm:spPr/>
    </dgm:pt>
    <dgm:pt modelId="{F186C22C-0480-4796-8098-A0E04063F19A}" type="pres">
      <dgm:prSet presAssocID="{9752D64C-28DC-4D33-9C9A-DC2DD843DC0E}" presName="sp" presStyleCnt="0"/>
      <dgm:spPr/>
    </dgm:pt>
    <dgm:pt modelId="{ECFA946C-A1A1-46BF-A87F-738FFCBF7DD5}" type="pres">
      <dgm:prSet presAssocID="{19B657D3-4755-4DF4-BA6F-09D0888C6987}" presName="linNode" presStyleCnt="0"/>
      <dgm:spPr/>
    </dgm:pt>
    <dgm:pt modelId="{CB6BB8F1-AAA7-4319-BB69-FCFA5D12A888}" type="pres">
      <dgm:prSet presAssocID="{19B657D3-4755-4DF4-BA6F-09D0888C6987}" presName="parentText" presStyleLbl="solidFgAcc1" presStyleIdx="1" presStyleCnt="4">
        <dgm:presLayoutVars>
          <dgm:chMax val="1"/>
          <dgm:bulletEnabled/>
        </dgm:presLayoutVars>
      </dgm:prSet>
      <dgm:spPr/>
    </dgm:pt>
    <dgm:pt modelId="{433B7E29-75B0-4C8A-BD64-40B7DDE2356F}" type="pres">
      <dgm:prSet presAssocID="{19B657D3-4755-4DF4-BA6F-09D0888C6987}" presName="descendantText" presStyleLbl="alignNode1" presStyleIdx="1" presStyleCnt="4">
        <dgm:presLayoutVars>
          <dgm:bulletEnabled/>
        </dgm:presLayoutVars>
      </dgm:prSet>
      <dgm:spPr/>
    </dgm:pt>
    <dgm:pt modelId="{51A3A983-4653-4EEB-B60B-81AEFD51993E}" type="pres">
      <dgm:prSet presAssocID="{2528874C-01F5-4178-9748-14AE008DAB51}" presName="sp" presStyleCnt="0"/>
      <dgm:spPr/>
    </dgm:pt>
    <dgm:pt modelId="{D1E7C45E-4398-480E-BE8B-DCCE418CCD91}" type="pres">
      <dgm:prSet presAssocID="{4C278D3C-5FDA-46B1-98B6-022466F95210}" presName="linNode" presStyleCnt="0"/>
      <dgm:spPr/>
    </dgm:pt>
    <dgm:pt modelId="{BFE1F171-3332-47D7-A638-2216D51FDCA3}" type="pres">
      <dgm:prSet presAssocID="{4C278D3C-5FDA-46B1-98B6-022466F95210}" presName="parentText" presStyleLbl="solidFgAcc1" presStyleIdx="2" presStyleCnt="4">
        <dgm:presLayoutVars>
          <dgm:chMax val="1"/>
          <dgm:bulletEnabled/>
        </dgm:presLayoutVars>
      </dgm:prSet>
      <dgm:spPr/>
    </dgm:pt>
    <dgm:pt modelId="{1DE32648-E0EE-4244-BA6F-6DFD5FAE5BAC}" type="pres">
      <dgm:prSet presAssocID="{4C278D3C-5FDA-46B1-98B6-022466F95210}" presName="descendantText" presStyleLbl="alignNode1" presStyleIdx="2" presStyleCnt="4" custLinFactNeighborY="3113">
        <dgm:presLayoutVars>
          <dgm:bulletEnabled/>
        </dgm:presLayoutVars>
      </dgm:prSet>
      <dgm:spPr/>
    </dgm:pt>
    <dgm:pt modelId="{35DB3384-F1CA-4820-918C-CB3130668006}" type="pres">
      <dgm:prSet presAssocID="{D728AB5F-2CBE-47F8-9153-27B8717D2CA5}" presName="sp" presStyleCnt="0"/>
      <dgm:spPr/>
    </dgm:pt>
    <dgm:pt modelId="{70317F7A-4225-48C3-BF2C-FF4CD36121F1}" type="pres">
      <dgm:prSet presAssocID="{61C6C527-E4EB-4E79-8454-C0EF5D601ECC}" presName="linNode" presStyleCnt="0"/>
      <dgm:spPr/>
    </dgm:pt>
    <dgm:pt modelId="{69094F8B-B0AC-48D7-B808-F275FAC14979}" type="pres">
      <dgm:prSet presAssocID="{61C6C527-E4EB-4E79-8454-C0EF5D601ECC}" presName="parentText" presStyleLbl="solidFgAcc1" presStyleIdx="3" presStyleCnt="4">
        <dgm:presLayoutVars>
          <dgm:chMax val="1"/>
          <dgm:bulletEnabled/>
        </dgm:presLayoutVars>
      </dgm:prSet>
      <dgm:spPr/>
    </dgm:pt>
    <dgm:pt modelId="{067F8A34-8416-4BD8-90F7-7313125BEE39}" type="pres">
      <dgm:prSet presAssocID="{61C6C527-E4EB-4E79-8454-C0EF5D601ECC}" presName="descendantText" presStyleLbl="alignNode1" presStyleIdx="3" presStyleCnt="4">
        <dgm:presLayoutVars>
          <dgm:bulletEnabled/>
        </dgm:presLayoutVars>
      </dgm:prSet>
      <dgm:spPr/>
    </dgm:pt>
  </dgm:ptLst>
  <dgm:cxnLst>
    <dgm:cxn modelId="{E712A703-D7DE-48EC-A1F0-2421A254AF8F}" srcId="{57049792-FFF5-45DD-908C-F14D02B40A33}" destId="{19B657D3-4755-4DF4-BA6F-09D0888C6987}" srcOrd="1" destOrd="0" parTransId="{E45AEC5F-3384-4710-BDDD-E6A36D303F02}" sibTransId="{2528874C-01F5-4178-9748-14AE008DAB51}"/>
    <dgm:cxn modelId="{32F1C903-6235-489D-8D98-A4D20B432F3A}" type="presOf" srcId="{19B657D3-4755-4DF4-BA6F-09D0888C6987}" destId="{CB6BB8F1-AAA7-4319-BB69-FCFA5D12A888}" srcOrd="0" destOrd="0" presId="urn:microsoft.com/office/officeart/2016/7/layout/VerticalHollowActionList"/>
    <dgm:cxn modelId="{E086B00E-D050-4B84-9250-5999E8C0DC65}" srcId="{92CE777F-F8EE-4C8B-8946-80E0C5F800C3}" destId="{713A14FD-DDDE-403D-AE89-DF146CF2380B}" srcOrd="0" destOrd="0" parTransId="{2F640CCE-7D26-440D-B293-EFD06BE93FF7}" sibTransId="{74F3604A-0BEC-41DC-9784-64379FB3AD23}"/>
    <dgm:cxn modelId="{0BFA6211-237D-4AD6-A431-2842F6CB7CB6}" srcId="{4C278D3C-5FDA-46B1-98B6-022466F95210}" destId="{B406742E-30AF-4148-A45A-70A6461FE065}" srcOrd="0" destOrd="0" parTransId="{5BDF4D31-A33C-45DF-96FA-019714B88216}" sibTransId="{D96B152E-82EA-48F0-A6F7-89FA6E39CF6E}"/>
    <dgm:cxn modelId="{41729F11-F621-415B-B281-DBF46459A1FE}" type="presOf" srcId="{B406742E-30AF-4148-A45A-70A6461FE065}" destId="{1DE32648-E0EE-4244-BA6F-6DFD5FAE5BAC}" srcOrd="0" destOrd="0" presId="urn:microsoft.com/office/officeart/2016/7/layout/VerticalHollowActionList"/>
    <dgm:cxn modelId="{BA527E29-28AE-4C5D-9034-F6834C2FEA3A}" type="presOf" srcId="{4C278D3C-5FDA-46B1-98B6-022466F95210}" destId="{BFE1F171-3332-47D7-A638-2216D51FDCA3}" srcOrd="0" destOrd="0" presId="urn:microsoft.com/office/officeart/2016/7/layout/VerticalHollowActionList"/>
    <dgm:cxn modelId="{91CE9F5B-0604-4DCA-963D-39E7D28D0105}" srcId="{57049792-FFF5-45DD-908C-F14D02B40A33}" destId="{92CE777F-F8EE-4C8B-8946-80E0C5F800C3}" srcOrd="0" destOrd="0" parTransId="{0EE583BC-51FE-408B-86F9-9101F830BB54}" sibTransId="{9752D64C-28DC-4D33-9C9A-DC2DD843DC0E}"/>
    <dgm:cxn modelId="{F0357D45-10EA-46E7-A3B8-89D4CFBC68D2}" type="presOf" srcId="{1CC2A07C-3074-4ADA-9EB3-67F0EA3AECA5}" destId="{067F8A34-8416-4BD8-90F7-7313125BEE39}" srcOrd="0" destOrd="0" presId="urn:microsoft.com/office/officeart/2016/7/layout/VerticalHollowActionList"/>
    <dgm:cxn modelId="{1ADCEB5A-3224-425A-9519-8C1812A3D717}" srcId="{57049792-FFF5-45DD-908C-F14D02B40A33}" destId="{61C6C527-E4EB-4E79-8454-C0EF5D601ECC}" srcOrd="3" destOrd="0" parTransId="{2B22DCC0-22D8-451C-80EB-26C66056204F}" sibTransId="{4A630AA1-3D33-4DE4-82F3-B5BE8FA7CAF0}"/>
    <dgm:cxn modelId="{0577AF84-61CC-4F86-BACF-5FC989F57C29}" srcId="{57049792-FFF5-45DD-908C-F14D02B40A33}" destId="{4C278D3C-5FDA-46B1-98B6-022466F95210}" srcOrd="2" destOrd="0" parTransId="{54CA1961-49D4-4F17-8F0C-D23F88D54F94}" sibTransId="{D728AB5F-2CBE-47F8-9153-27B8717D2CA5}"/>
    <dgm:cxn modelId="{84888A9E-3A8E-4D02-A8F5-1DA3147B2550}" srcId="{61C6C527-E4EB-4E79-8454-C0EF5D601ECC}" destId="{1CC2A07C-3074-4ADA-9EB3-67F0EA3AECA5}" srcOrd="0" destOrd="0" parTransId="{B3514661-FB0F-48C9-B5F1-69AF111C4809}" sibTransId="{D478E28D-A2BB-4816-9825-8F568BC7C118}"/>
    <dgm:cxn modelId="{38CB589F-A23C-418B-BDA0-3DAD6AC3E775}" type="presOf" srcId="{92CE777F-F8EE-4C8B-8946-80E0C5F800C3}" destId="{B57A7A0D-E045-4427-B110-3DB65828804A}" srcOrd="0" destOrd="0" presId="urn:microsoft.com/office/officeart/2016/7/layout/VerticalHollowActionList"/>
    <dgm:cxn modelId="{E0AB09C6-3C0B-4C33-AE4B-A8185431DB1D}" srcId="{19B657D3-4755-4DF4-BA6F-09D0888C6987}" destId="{56C29CFA-34E3-4733-B488-A8B1BEAF74BB}" srcOrd="0" destOrd="0" parTransId="{6ECA862D-8FFC-41D3-AC42-DD9A423DC7A3}" sibTransId="{0832DE75-44F4-4A51-A8AA-F7DAE38C30F7}"/>
    <dgm:cxn modelId="{0188E0D7-1EE6-4750-8141-462ED577D6D7}" type="presOf" srcId="{56C29CFA-34E3-4733-B488-A8B1BEAF74BB}" destId="{433B7E29-75B0-4C8A-BD64-40B7DDE2356F}" srcOrd="0" destOrd="0" presId="urn:microsoft.com/office/officeart/2016/7/layout/VerticalHollowActionList"/>
    <dgm:cxn modelId="{F66CD7EB-5562-4420-B455-6A0C06D22B73}" type="presOf" srcId="{57049792-FFF5-45DD-908C-F14D02B40A33}" destId="{EC8B0D03-7E12-4B13-84A7-E90214257C4B}" srcOrd="0" destOrd="0" presId="urn:microsoft.com/office/officeart/2016/7/layout/VerticalHollowActionList"/>
    <dgm:cxn modelId="{F0CCDDEE-5C9C-4175-B155-113B253F9538}" type="presOf" srcId="{61C6C527-E4EB-4E79-8454-C0EF5D601ECC}" destId="{69094F8B-B0AC-48D7-B808-F275FAC14979}" srcOrd="0" destOrd="0" presId="urn:microsoft.com/office/officeart/2016/7/layout/VerticalHollowActionList"/>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 modelId="{4571625A-6EC2-4996-A3E7-B7206055EAA5}" type="presParOf" srcId="{EC8B0D03-7E12-4B13-84A7-E90214257C4B}" destId="{F186C22C-0480-4796-8098-A0E04063F19A}" srcOrd="1" destOrd="0" presId="urn:microsoft.com/office/officeart/2016/7/layout/VerticalHollowActionList"/>
    <dgm:cxn modelId="{0820D3FA-57C0-4724-91B7-62BB298C48EB}" type="presParOf" srcId="{EC8B0D03-7E12-4B13-84A7-E90214257C4B}" destId="{ECFA946C-A1A1-46BF-A87F-738FFCBF7DD5}" srcOrd="2" destOrd="0" presId="urn:microsoft.com/office/officeart/2016/7/layout/VerticalHollowActionList"/>
    <dgm:cxn modelId="{91BC12D4-0ADF-4475-820A-14A4A90ADF8C}" type="presParOf" srcId="{ECFA946C-A1A1-46BF-A87F-738FFCBF7DD5}" destId="{CB6BB8F1-AAA7-4319-BB69-FCFA5D12A888}" srcOrd="0" destOrd="0" presId="urn:microsoft.com/office/officeart/2016/7/layout/VerticalHollowActionList"/>
    <dgm:cxn modelId="{CC8D85CE-BDDD-484F-A33F-BEBDDD6815A0}" type="presParOf" srcId="{ECFA946C-A1A1-46BF-A87F-738FFCBF7DD5}" destId="{433B7E29-75B0-4C8A-BD64-40B7DDE2356F}" srcOrd="1" destOrd="0" presId="urn:microsoft.com/office/officeart/2016/7/layout/VerticalHollowActionList"/>
    <dgm:cxn modelId="{2CE22022-B485-4D72-AB09-74148F7F9409}" type="presParOf" srcId="{EC8B0D03-7E12-4B13-84A7-E90214257C4B}" destId="{51A3A983-4653-4EEB-B60B-81AEFD51993E}" srcOrd="3" destOrd="0" presId="urn:microsoft.com/office/officeart/2016/7/layout/VerticalHollowActionList"/>
    <dgm:cxn modelId="{3BF82B82-75D8-4752-9FC3-EABF0D4619BE}" type="presParOf" srcId="{EC8B0D03-7E12-4B13-84A7-E90214257C4B}" destId="{D1E7C45E-4398-480E-BE8B-DCCE418CCD91}" srcOrd="4" destOrd="0" presId="urn:microsoft.com/office/officeart/2016/7/layout/VerticalHollowActionList"/>
    <dgm:cxn modelId="{63EB6722-01A3-46B2-9C53-A3FEE0A808E2}" type="presParOf" srcId="{D1E7C45E-4398-480E-BE8B-DCCE418CCD91}" destId="{BFE1F171-3332-47D7-A638-2216D51FDCA3}" srcOrd="0" destOrd="0" presId="urn:microsoft.com/office/officeart/2016/7/layout/VerticalHollowActionList"/>
    <dgm:cxn modelId="{366FF122-3A85-4070-A703-D5C974DB2DD6}" type="presParOf" srcId="{D1E7C45E-4398-480E-BE8B-DCCE418CCD91}" destId="{1DE32648-E0EE-4244-BA6F-6DFD5FAE5BAC}" srcOrd="1" destOrd="0" presId="urn:microsoft.com/office/officeart/2016/7/layout/VerticalHollowActionList"/>
    <dgm:cxn modelId="{9DCC23B5-6F47-414D-8862-BF0EEC4D6769}" type="presParOf" srcId="{EC8B0D03-7E12-4B13-84A7-E90214257C4B}" destId="{35DB3384-F1CA-4820-918C-CB3130668006}" srcOrd="5" destOrd="0" presId="urn:microsoft.com/office/officeart/2016/7/layout/VerticalHollowActionList"/>
    <dgm:cxn modelId="{8E05BF7A-06B0-4E96-A77E-CE0637CEB621}" type="presParOf" srcId="{EC8B0D03-7E12-4B13-84A7-E90214257C4B}" destId="{70317F7A-4225-48C3-BF2C-FF4CD36121F1}" srcOrd="6" destOrd="0" presId="urn:microsoft.com/office/officeart/2016/7/layout/VerticalHollowActionList"/>
    <dgm:cxn modelId="{097E1446-BA3E-44D2-9C07-6F08450ACACD}" type="presParOf" srcId="{70317F7A-4225-48C3-BF2C-FF4CD36121F1}" destId="{69094F8B-B0AC-48D7-B808-F275FAC14979}" srcOrd="0" destOrd="0" presId="urn:microsoft.com/office/officeart/2016/7/layout/VerticalHollowActionList"/>
    <dgm:cxn modelId="{28BD615F-9059-4408-82CC-229F96079CAC}" type="presParOf" srcId="{70317F7A-4225-48C3-BF2C-FF4CD36121F1}" destId="{067F8A34-8416-4BD8-90F7-7313125BEE3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dirty="0"/>
            <a:t>Tourniquet</a:t>
          </a:r>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r>
            <a:rPr lang="en-US" sz="1800" b="0" dirty="0"/>
            <a:t>IBDD teaches “Simple Steps to Apply a Tourniquet”. High in armpit. High in </a:t>
          </a:r>
          <a:r>
            <a:rPr lang="en-US" sz="1800" b="0" dirty="0" err="1"/>
            <a:t>crotchpit</a:t>
          </a:r>
          <a:r>
            <a:rPr lang="en-US" sz="1800" b="0" dirty="0"/>
            <a:t>. Tighten until bleeding stops.</a:t>
          </a:r>
        </a:p>
      </dgm:t>
    </dgm:pt>
    <dgm:pt modelId="{2F640CCE-7D26-440D-B293-EFD06BE93FF7}" type="parTrans" cxnId="{E086B00E-D050-4B84-9250-5999E8C0DC65}">
      <dgm:prSet/>
      <dgm:spPr/>
      <dgm:t>
        <a:bodyPr/>
        <a:lstStyle/>
        <a:p>
          <a:endParaRPr lang="en-US"/>
        </a:p>
      </dgm:t>
    </dgm:pt>
    <dgm:pt modelId="{74F3604A-0BEC-41DC-9784-64379FB3AD23}" type="sibTrans" cxnId="{E086B00E-D050-4B84-9250-5999E8C0DC65}">
      <dgm:prSet/>
      <dgm:spPr/>
      <dgm:t>
        <a:bodyPr/>
        <a:lstStyle/>
        <a:p>
          <a:endParaRPr lang="en-US"/>
        </a:p>
      </dgm:t>
    </dgm:pt>
    <dgm:pt modelId="{19B657D3-4755-4DF4-BA6F-09D0888C6987}">
      <dgm:prSet/>
      <dgm:spPr/>
      <dgm:t>
        <a:bodyPr/>
        <a:lstStyle/>
        <a:p>
          <a:r>
            <a:rPr lang="en-US" dirty="0"/>
            <a:t>MORE!</a:t>
          </a:r>
        </a:p>
      </dgm:t>
    </dgm:pt>
    <dgm:pt modelId="{E45AEC5F-3384-4710-BDDD-E6A36D303F02}" type="parTrans" cxnId="{E712A703-D7DE-48EC-A1F0-2421A254AF8F}">
      <dgm:prSet/>
      <dgm:spPr/>
      <dgm:t>
        <a:bodyPr/>
        <a:lstStyle/>
        <a:p>
          <a:endParaRPr lang="en-US"/>
        </a:p>
      </dgm:t>
    </dgm:pt>
    <dgm:pt modelId="{2528874C-01F5-4178-9748-14AE008DAB51}" type="sibTrans" cxnId="{E712A703-D7DE-48EC-A1F0-2421A254AF8F}">
      <dgm:prSet/>
      <dgm:spPr/>
      <dgm:t>
        <a:bodyPr/>
        <a:lstStyle/>
        <a:p>
          <a:endParaRPr lang="en-US"/>
        </a:p>
      </dgm:t>
    </dgm:pt>
    <dgm:pt modelId="{56C29CFA-34E3-4733-B488-A8B1BEAF74BB}">
      <dgm:prSet custT="1"/>
      <dgm:spPr/>
      <dgm:t>
        <a:bodyPr/>
        <a:lstStyle/>
        <a:p>
          <a:r>
            <a:rPr lang="en-US" sz="1800" b="0" u="none" dirty="0"/>
            <a:t>SEEK MORE MEDICAL TRAINING!</a:t>
          </a:r>
        </a:p>
      </dgm:t>
    </dgm:pt>
    <dgm:pt modelId="{6ECA862D-8FFC-41D3-AC42-DD9A423DC7A3}" type="parTrans" cxnId="{E0AB09C6-3C0B-4C33-AE4B-A8185431DB1D}">
      <dgm:prSet/>
      <dgm:spPr/>
      <dgm:t>
        <a:bodyPr/>
        <a:lstStyle/>
        <a:p>
          <a:endParaRPr lang="en-US"/>
        </a:p>
      </dgm:t>
    </dgm:pt>
    <dgm:pt modelId="{0832DE75-44F4-4A51-A8AA-F7DAE38C30F7}" type="sibTrans" cxnId="{E0AB09C6-3C0B-4C33-AE4B-A8185431DB1D}">
      <dgm:prSet/>
      <dgm:spPr/>
      <dgm:t>
        <a:bodyPr/>
        <a:lstStyle/>
        <a:p>
          <a:endParaRPr lang="en-US"/>
        </a:p>
      </dgm:t>
    </dgm:pt>
    <dgm:pt modelId="{4C278D3C-5FDA-46B1-98B6-022466F95210}">
      <dgm:prSet/>
      <dgm:spPr/>
      <dgm:t>
        <a:bodyPr/>
        <a:lstStyle/>
        <a:p>
          <a:r>
            <a:rPr lang="en-US" dirty="0"/>
            <a:t>Words Matter</a:t>
          </a:r>
        </a:p>
      </dgm:t>
    </dgm:pt>
    <dgm:pt modelId="{54CA1961-49D4-4F17-8F0C-D23F88D54F94}" type="parTrans" cxnId="{0577AF84-61CC-4F86-BACF-5FC989F57C29}">
      <dgm:prSet/>
      <dgm:spPr/>
      <dgm:t>
        <a:bodyPr/>
        <a:lstStyle/>
        <a:p>
          <a:endParaRPr lang="en-US"/>
        </a:p>
      </dgm:t>
    </dgm:pt>
    <dgm:pt modelId="{D728AB5F-2CBE-47F8-9153-27B8717D2CA5}" type="sibTrans" cxnId="{0577AF84-61CC-4F86-BACF-5FC989F57C29}">
      <dgm:prSet/>
      <dgm:spPr/>
      <dgm:t>
        <a:bodyPr/>
        <a:lstStyle/>
        <a:p>
          <a:endParaRPr lang="en-US"/>
        </a:p>
      </dgm:t>
    </dgm:pt>
    <dgm:pt modelId="{B406742E-30AF-4148-A45A-70A6461FE065}">
      <dgm:prSet custT="1"/>
      <dgm:spPr/>
      <dgm:t>
        <a:bodyPr/>
        <a:lstStyle/>
        <a:p>
          <a:r>
            <a:rPr lang="en-US" sz="1800" b="0" dirty="0"/>
            <a:t>Be confident, speak to the injured person with kindness and reassure them they will be ok, etc.</a:t>
          </a:r>
        </a:p>
      </dgm:t>
    </dgm:pt>
    <dgm:pt modelId="{5BDF4D31-A33C-45DF-96FA-019714B88216}" type="parTrans" cxnId="{0BFA6211-237D-4AD6-A431-2842F6CB7CB6}">
      <dgm:prSet/>
      <dgm:spPr/>
      <dgm:t>
        <a:bodyPr/>
        <a:lstStyle/>
        <a:p>
          <a:endParaRPr lang="en-US"/>
        </a:p>
      </dgm:t>
    </dgm:pt>
    <dgm:pt modelId="{D96B152E-82EA-48F0-A6F7-89FA6E39CF6E}" type="sibTrans" cxnId="{0BFA6211-237D-4AD6-A431-2842F6CB7CB6}">
      <dgm:prSet/>
      <dgm:spPr/>
      <dgm:t>
        <a:bodyPr/>
        <a:lstStyle/>
        <a:p>
          <a:endParaRPr lang="en-US"/>
        </a:p>
      </dgm:t>
    </dgm:pt>
    <dgm:pt modelId="{61C6C527-E4EB-4E79-8454-C0EF5D601ECC}">
      <dgm:prSet/>
      <dgm:spPr/>
      <dgm:t>
        <a:bodyPr/>
        <a:lstStyle/>
        <a:p>
          <a:r>
            <a:rPr lang="en-US" dirty="0"/>
            <a:t>Practice</a:t>
          </a:r>
        </a:p>
      </dgm:t>
    </dgm:pt>
    <dgm:pt modelId="{2B22DCC0-22D8-451C-80EB-26C66056204F}" type="parTrans" cxnId="{1ADCEB5A-3224-425A-9519-8C1812A3D717}">
      <dgm:prSet/>
      <dgm:spPr/>
      <dgm:t>
        <a:bodyPr/>
        <a:lstStyle/>
        <a:p>
          <a:endParaRPr lang="en-US"/>
        </a:p>
      </dgm:t>
    </dgm:pt>
    <dgm:pt modelId="{4A630AA1-3D33-4DE4-82F3-B5BE8FA7CAF0}" type="sibTrans" cxnId="{1ADCEB5A-3224-425A-9519-8C1812A3D717}">
      <dgm:prSet/>
      <dgm:spPr/>
      <dgm:t>
        <a:bodyPr/>
        <a:lstStyle/>
        <a:p>
          <a:endParaRPr lang="en-US"/>
        </a:p>
      </dgm:t>
    </dgm:pt>
    <dgm:pt modelId="{1CC2A07C-3074-4ADA-9EB3-67F0EA3AECA5}">
      <dgm:prSet custT="1"/>
      <dgm:spPr/>
      <dgm:t>
        <a:bodyPr/>
        <a:lstStyle/>
        <a:p>
          <a:r>
            <a:rPr lang="en-US" sz="1800" b="0" dirty="0"/>
            <a:t>GOAL: 30 seconds to apply the tourniquet.</a:t>
          </a:r>
        </a:p>
      </dgm:t>
    </dgm:pt>
    <dgm:pt modelId="{D478E28D-A2BB-4816-9825-8F568BC7C118}" type="sibTrans" cxnId="{84888A9E-3A8E-4D02-A8F5-1DA3147B2550}">
      <dgm:prSet/>
      <dgm:spPr/>
      <dgm:t>
        <a:bodyPr/>
        <a:lstStyle/>
        <a:p>
          <a:endParaRPr lang="en-US"/>
        </a:p>
      </dgm:t>
    </dgm:pt>
    <dgm:pt modelId="{B3514661-FB0F-48C9-B5F1-69AF111C4809}" type="parTrans" cxnId="{84888A9E-3A8E-4D02-A8F5-1DA3147B2550}">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4" custLinFactNeighborX="-8913" custLinFactNeighborY="-25557">
        <dgm:presLayoutVars>
          <dgm:chMax val="1"/>
          <dgm:bulletEnabled/>
        </dgm:presLayoutVars>
      </dgm:prSet>
      <dgm:spPr/>
    </dgm:pt>
    <dgm:pt modelId="{91D1A581-D8A2-4F86-9F56-2A77CD8E72F7}" type="pres">
      <dgm:prSet presAssocID="{92CE777F-F8EE-4C8B-8946-80E0C5F800C3}" presName="descendantText" presStyleLbl="alignNode1" presStyleIdx="0" presStyleCnt="4" custLinFactNeighborX="3478" custLinFactNeighborY="-193">
        <dgm:presLayoutVars>
          <dgm:bulletEnabled/>
        </dgm:presLayoutVars>
      </dgm:prSet>
      <dgm:spPr/>
    </dgm:pt>
    <dgm:pt modelId="{F186C22C-0480-4796-8098-A0E04063F19A}" type="pres">
      <dgm:prSet presAssocID="{9752D64C-28DC-4D33-9C9A-DC2DD843DC0E}" presName="sp" presStyleCnt="0"/>
      <dgm:spPr/>
    </dgm:pt>
    <dgm:pt modelId="{ECFA946C-A1A1-46BF-A87F-738FFCBF7DD5}" type="pres">
      <dgm:prSet presAssocID="{19B657D3-4755-4DF4-BA6F-09D0888C6987}" presName="linNode" presStyleCnt="0"/>
      <dgm:spPr/>
    </dgm:pt>
    <dgm:pt modelId="{CB6BB8F1-AAA7-4319-BB69-FCFA5D12A888}" type="pres">
      <dgm:prSet presAssocID="{19B657D3-4755-4DF4-BA6F-09D0888C6987}" presName="parentText" presStyleLbl="solidFgAcc1" presStyleIdx="1" presStyleCnt="4">
        <dgm:presLayoutVars>
          <dgm:chMax val="1"/>
          <dgm:bulletEnabled/>
        </dgm:presLayoutVars>
      </dgm:prSet>
      <dgm:spPr/>
    </dgm:pt>
    <dgm:pt modelId="{433B7E29-75B0-4C8A-BD64-40B7DDE2356F}" type="pres">
      <dgm:prSet presAssocID="{19B657D3-4755-4DF4-BA6F-09D0888C6987}" presName="descendantText" presStyleLbl="alignNode1" presStyleIdx="1" presStyleCnt="4">
        <dgm:presLayoutVars>
          <dgm:bulletEnabled/>
        </dgm:presLayoutVars>
      </dgm:prSet>
      <dgm:spPr/>
    </dgm:pt>
    <dgm:pt modelId="{51A3A983-4653-4EEB-B60B-81AEFD51993E}" type="pres">
      <dgm:prSet presAssocID="{2528874C-01F5-4178-9748-14AE008DAB51}" presName="sp" presStyleCnt="0"/>
      <dgm:spPr/>
    </dgm:pt>
    <dgm:pt modelId="{D1E7C45E-4398-480E-BE8B-DCCE418CCD91}" type="pres">
      <dgm:prSet presAssocID="{4C278D3C-5FDA-46B1-98B6-022466F95210}" presName="linNode" presStyleCnt="0"/>
      <dgm:spPr/>
    </dgm:pt>
    <dgm:pt modelId="{BFE1F171-3332-47D7-A638-2216D51FDCA3}" type="pres">
      <dgm:prSet presAssocID="{4C278D3C-5FDA-46B1-98B6-022466F95210}" presName="parentText" presStyleLbl="solidFgAcc1" presStyleIdx="2" presStyleCnt="4">
        <dgm:presLayoutVars>
          <dgm:chMax val="1"/>
          <dgm:bulletEnabled/>
        </dgm:presLayoutVars>
      </dgm:prSet>
      <dgm:spPr/>
    </dgm:pt>
    <dgm:pt modelId="{1DE32648-E0EE-4244-BA6F-6DFD5FAE5BAC}" type="pres">
      <dgm:prSet presAssocID="{4C278D3C-5FDA-46B1-98B6-022466F95210}" presName="descendantText" presStyleLbl="alignNode1" presStyleIdx="2" presStyleCnt="4" custLinFactNeighborY="3113">
        <dgm:presLayoutVars>
          <dgm:bulletEnabled/>
        </dgm:presLayoutVars>
      </dgm:prSet>
      <dgm:spPr/>
    </dgm:pt>
    <dgm:pt modelId="{35DB3384-F1CA-4820-918C-CB3130668006}" type="pres">
      <dgm:prSet presAssocID="{D728AB5F-2CBE-47F8-9153-27B8717D2CA5}" presName="sp" presStyleCnt="0"/>
      <dgm:spPr/>
    </dgm:pt>
    <dgm:pt modelId="{70317F7A-4225-48C3-BF2C-FF4CD36121F1}" type="pres">
      <dgm:prSet presAssocID="{61C6C527-E4EB-4E79-8454-C0EF5D601ECC}" presName="linNode" presStyleCnt="0"/>
      <dgm:spPr/>
    </dgm:pt>
    <dgm:pt modelId="{69094F8B-B0AC-48D7-B808-F275FAC14979}" type="pres">
      <dgm:prSet presAssocID="{61C6C527-E4EB-4E79-8454-C0EF5D601ECC}" presName="parentText" presStyleLbl="solidFgAcc1" presStyleIdx="3" presStyleCnt="4">
        <dgm:presLayoutVars>
          <dgm:chMax val="1"/>
          <dgm:bulletEnabled/>
        </dgm:presLayoutVars>
      </dgm:prSet>
      <dgm:spPr/>
    </dgm:pt>
    <dgm:pt modelId="{067F8A34-8416-4BD8-90F7-7313125BEE39}" type="pres">
      <dgm:prSet presAssocID="{61C6C527-E4EB-4E79-8454-C0EF5D601ECC}" presName="descendantText" presStyleLbl="alignNode1" presStyleIdx="3" presStyleCnt="4">
        <dgm:presLayoutVars>
          <dgm:bulletEnabled/>
        </dgm:presLayoutVars>
      </dgm:prSet>
      <dgm:spPr/>
    </dgm:pt>
  </dgm:ptLst>
  <dgm:cxnLst>
    <dgm:cxn modelId="{E712A703-D7DE-48EC-A1F0-2421A254AF8F}" srcId="{57049792-FFF5-45DD-908C-F14D02B40A33}" destId="{19B657D3-4755-4DF4-BA6F-09D0888C6987}" srcOrd="1" destOrd="0" parTransId="{E45AEC5F-3384-4710-BDDD-E6A36D303F02}" sibTransId="{2528874C-01F5-4178-9748-14AE008DAB51}"/>
    <dgm:cxn modelId="{32F1C903-6235-489D-8D98-A4D20B432F3A}" type="presOf" srcId="{19B657D3-4755-4DF4-BA6F-09D0888C6987}" destId="{CB6BB8F1-AAA7-4319-BB69-FCFA5D12A888}" srcOrd="0" destOrd="0" presId="urn:microsoft.com/office/officeart/2016/7/layout/VerticalHollowActionList"/>
    <dgm:cxn modelId="{E086B00E-D050-4B84-9250-5999E8C0DC65}" srcId="{92CE777F-F8EE-4C8B-8946-80E0C5F800C3}" destId="{713A14FD-DDDE-403D-AE89-DF146CF2380B}" srcOrd="0" destOrd="0" parTransId="{2F640CCE-7D26-440D-B293-EFD06BE93FF7}" sibTransId="{74F3604A-0BEC-41DC-9784-64379FB3AD23}"/>
    <dgm:cxn modelId="{0BFA6211-237D-4AD6-A431-2842F6CB7CB6}" srcId="{4C278D3C-5FDA-46B1-98B6-022466F95210}" destId="{B406742E-30AF-4148-A45A-70A6461FE065}" srcOrd="0" destOrd="0" parTransId="{5BDF4D31-A33C-45DF-96FA-019714B88216}" sibTransId="{D96B152E-82EA-48F0-A6F7-89FA6E39CF6E}"/>
    <dgm:cxn modelId="{41729F11-F621-415B-B281-DBF46459A1FE}" type="presOf" srcId="{B406742E-30AF-4148-A45A-70A6461FE065}" destId="{1DE32648-E0EE-4244-BA6F-6DFD5FAE5BAC}" srcOrd="0" destOrd="0" presId="urn:microsoft.com/office/officeart/2016/7/layout/VerticalHollowActionList"/>
    <dgm:cxn modelId="{BA527E29-28AE-4C5D-9034-F6834C2FEA3A}" type="presOf" srcId="{4C278D3C-5FDA-46B1-98B6-022466F95210}" destId="{BFE1F171-3332-47D7-A638-2216D51FDCA3}" srcOrd="0" destOrd="0" presId="urn:microsoft.com/office/officeart/2016/7/layout/VerticalHollowActionList"/>
    <dgm:cxn modelId="{91CE9F5B-0604-4DCA-963D-39E7D28D0105}" srcId="{57049792-FFF5-45DD-908C-F14D02B40A33}" destId="{92CE777F-F8EE-4C8B-8946-80E0C5F800C3}" srcOrd="0" destOrd="0" parTransId="{0EE583BC-51FE-408B-86F9-9101F830BB54}" sibTransId="{9752D64C-28DC-4D33-9C9A-DC2DD843DC0E}"/>
    <dgm:cxn modelId="{F0357D45-10EA-46E7-A3B8-89D4CFBC68D2}" type="presOf" srcId="{1CC2A07C-3074-4ADA-9EB3-67F0EA3AECA5}" destId="{067F8A34-8416-4BD8-90F7-7313125BEE39}" srcOrd="0" destOrd="0" presId="urn:microsoft.com/office/officeart/2016/7/layout/VerticalHollowActionList"/>
    <dgm:cxn modelId="{1ADCEB5A-3224-425A-9519-8C1812A3D717}" srcId="{57049792-FFF5-45DD-908C-F14D02B40A33}" destId="{61C6C527-E4EB-4E79-8454-C0EF5D601ECC}" srcOrd="3" destOrd="0" parTransId="{2B22DCC0-22D8-451C-80EB-26C66056204F}" sibTransId="{4A630AA1-3D33-4DE4-82F3-B5BE8FA7CAF0}"/>
    <dgm:cxn modelId="{0577AF84-61CC-4F86-BACF-5FC989F57C29}" srcId="{57049792-FFF5-45DD-908C-F14D02B40A33}" destId="{4C278D3C-5FDA-46B1-98B6-022466F95210}" srcOrd="2" destOrd="0" parTransId="{54CA1961-49D4-4F17-8F0C-D23F88D54F94}" sibTransId="{D728AB5F-2CBE-47F8-9153-27B8717D2CA5}"/>
    <dgm:cxn modelId="{84888A9E-3A8E-4D02-A8F5-1DA3147B2550}" srcId="{61C6C527-E4EB-4E79-8454-C0EF5D601ECC}" destId="{1CC2A07C-3074-4ADA-9EB3-67F0EA3AECA5}" srcOrd="0" destOrd="0" parTransId="{B3514661-FB0F-48C9-B5F1-69AF111C4809}" sibTransId="{D478E28D-A2BB-4816-9825-8F568BC7C118}"/>
    <dgm:cxn modelId="{38CB589F-A23C-418B-BDA0-3DAD6AC3E775}" type="presOf" srcId="{92CE777F-F8EE-4C8B-8946-80E0C5F800C3}" destId="{B57A7A0D-E045-4427-B110-3DB65828804A}" srcOrd="0" destOrd="0" presId="urn:microsoft.com/office/officeart/2016/7/layout/VerticalHollowActionList"/>
    <dgm:cxn modelId="{E0AB09C6-3C0B-4C33-AE4B-A8185431DB1D}" srcId="{19B657D3-4755-4DF4-BA6F-09D0888C6987}" destId="{56C29CFA-34E3-4733-B488-A8B1BEAF74BB}" srcOrd="0" destOrd="0" parTransId="{6ECA862D-8FFC-41D3-AC42-DD9A423DC7A3}" sibTransId="{0832DE75-44F4-4A51-A8AA-F7DAE38C30F7}"/>
    <dgm:cxn modelId="{0188E0D7-1EE6-4750-8141-462ED577D6D7}" type="presOf" srcId="{56C29CFA-34E3-4733-B488-A8B1BEAF74BB}" destId="{433B7E29-75B0-4C8A-BD64-40B7DDE2356F}" srcOrd="0" destOrd="0" presId="urn:microsoft.com/office/officeart/2016/7/layout/VerticalHollowActionList"/>
    <dgm:cxn modelId="{F66CD7EB-5562-4420-B455-6A0C06D22B73}" type="presOf" srcId="{57049792-FFF5-45DD-908C-F14D02B40A33}" destId="{EC8B0D03-7E12-4B13-84A7-E90214257C4B}" srcOrd="0" destOrd="0" presId="urn:microsoft.com/office/officeart/2016/7/layout/VerticalHollowActionList"/>
    <dgm:cxn modelId="{F0CCDDEE-5C9C-4175-B155-113B253F9538}" type="presOf" srcId="{61C6C527-E4EB-4E79-8454-C0EF5D601ECC}" destId="{69094F8B-B0AC-48D7-B808-F275FAC14979}" srcOrd="0" destOrd="0" presId="urn:microsoft.com/office/officeart/2016/7/layout/VerticalHollowActionList"/>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 modelId="{4571625A-6EC2-4996-A3E7-B7206055EAA5}" type="presParOf" srcId="{EC8B0D03-7E12-4B13-84A7-E90214257C4B}" destId="{F186C22C-0480-4796-8098-A0E04063F19A}" srcOrd="1" destOrd="0" presId="urn:microsoft.com/office/officeart/2016/7/layout/VerticalHollowActionList"/>
    <dgm:cxn modelId="{0820D3FA-57C0-4724-91B7-62BB298C48EB}" type="presParOf" srcId="{EC8B0D03-7E12-4B13-84A7-E90214257C4B}" destId="{ECFA946C-A1A1-46BF-A87F-738FFCBF7DD5}" srcOrd="2" destOrd="0" presId="urn:microsoft.com/office/officeart/2016/7/layout/VerticalHollowActionList"/>
    <dgm:cxn modelId="{91BC12D4-0ADF-4475-820A-14A4A90ADF8C}" type="presParOf" srcId="{ECFA946C-A1A1-46BF-A87F-738FFCBF7DD5}" destId="{CB6BB8F1-AAA7-4319-BB69-FCFA5D12A888}" srcOrd="0" destOrd="0" presId="urn:microsoft.com/office/officeart/2016/7/layout/VerticalHollowActionList"/>
    <dgm:cxn modelId="{CC8D85CE-BDDD-484F-A33F-BEBDDD6815A0}" type="presParOf" srcId="{ECFA946C-A1A1-46BF-A87F-738FFCBF7DD5}" destId="{433B7E29-75B0-4C8A-BD64-40B7DDE2356F}" srcOrd="1" destOrd="0" presId="urn:microsoft.com/office/officeart/2016/7/layout/VerticalHollowActionList"/>
    <dgm:cxn modelId="{2CE22022-B485-4D72-AB09-74148F7F9409}" type="presParOf" srcId="{EC8B0D03-7E12-4B13-84A7-E90214257C4B}" destId="{51A3A983-4653-4EEB-B60B-81AEFD51993E}" srcOrd="3" destOrd="0" presId="urn:microsoft.com/office/officeart/2016/7/layout/VerticalHollowActionList"/>
    <dgm:cxn modelId="{3BF82B82-75D8-4752-9FC3-EABF0D4619BE}" type="presParOf" srcId="{EC8B0D03-7E12-4B13-84A7-E90214257C4B}" destId="{D1E7C45E-4398-480E-BE8B-DCCE418CCD91}" srcOrd="4" destOrd="0" presId="urn:microsoft.com/office/officeart/2016/7/layout/VerticalHollowActionList"/>
    <dgm:cxn modelId="{63EB6722-01A3-46B2-9C53-A3FEE0A808E2}" type="presParOf" srcId="{D1E7C45E-4398-480E-BE8B-DCCE418CCD91}" destId="{BFE1F171-3332-47D7-A638-2216D51FDCA3}" srcOrd="0" destOrd="0" presId="urn:microsoft.com/office/officeart/2016/7/layout/VerticalHollowActionList"/>
    <dgm:cxn modelId="{366FF122-3A85-4070-A703-D5C974DB2DD6}" type="presParOf" srcId="{D1E7C45E-4398-480E-BE8B-DCCE418CCD91}" destId="{1DE32648-E0EE-4244-BA6F-6DFD5FAE5BAC}" srcOrd="1" destOrd="0" presId="urn:microsoft.com/office/officeart/2016/7/layout/VerticalHollowActionList"/>
    <dgm:cxn modelId="{9DCC23B5-6F47-414D-8862-BF0EEC4D6769}" type="presParOf" srcId="{EC8B0D03-7E12-4B13-84A7-E90214257C4B}" destId="{35DB3384-F1CA-4820-918C-CB3130668006}" srcOrd="5" destOrd="0" presId="urn:microsoft.com/office/officeart/2016/7/layout/VerticalHollowActionList"/>
    <dgm:cxn modelId="{8E05BF7A-06B0-4E96-A77E-CE0637CEB621}" type="presParOf" srcId="{EC8B0D03-7E12-4B13-84A7-E90214257C4B}" destId="{70317F7A-4225-48C3-BF2C-FF4CD36121F1}" srcOrd="6" destOrd="0" presId="urn:microsoft.com/office/officeart/2016/7/layout/VerticalHollowActionList"/>
    <dgm:cxn modelId="{097E1446-BA3E-44D2-9C07-6F08450ACACD}" type="presParOf" srcId="{70317F7A-4225-48C3-BF2C-FF4CD36121F1}" destId="{69094F8B-B0AC-48D7-B808-F275FAC14979}" srcOrd="0" destOrd="0" presId="urn:microsoft.com/office/officeart/2016/7/layout/VerticalHollowActionList"/>
    <dgm:cxn modelId="{28BD615F-9059-4408-82CC-229F96079CAC}" type="presParOf" srcId="{70317F7A-4225-48C3-BF2C-FF4CD36121F1}" destId="{067F8A34-8416-4BD8-90F7-7313125BEE3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dirty="0"/>
            <a:t>Lethal Decision</a:t>
          </a:r>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r>
            <a:rPr lang="en-US" sz="1800" b="0" dirty="0"/>
            <a:t>2 shots to the body and 1 shot to the head. </a:t>
          </a:r>
        </a:p>
      </dgm:t>
    </dgm:pt>
    <dgm:pt modelId="{2F640CCE-7D26-440D-B293-EFD06BE93FF7}" type="parTrans" cxnId="{E086B00E-D050-4B84-9250-5999E8C0DC65}">
      <dgm:prSet/>
      <dgm:spPr/>
      <dgm:t>
        <a:bodyPr/>
        <a:lstStyle/>
        <a:p>
          <a:endParaRPr lang="en-US"/>
        </a:p>
      </dgm:t>
    </dgm:pt>
    <dgm:pt modelId="{74F3604A-0BEC-41DC-9784-64379FB3AD23}" type="sibTrans" cxnId="{E086B00E-D050-4B84-9250-5999E8C0DC65}">
      <dgm:prSet/>
      <dgm:spPr/>
      <dgm:t>
        <a:bodyPr/>
        <a:lstStyle/>
        <a:p>
          <a:endParaRPr lang="en-US"/>
        </a:p>
      </dgm:t>
    </dgm:pt>
    <dgm:pt modelId="{19B657D3-4755-4DF4-BA6F-09D0888C6987}">
      <dgm:prSet/>
      <dgm:spPr/>
      <dgm:t>
        <a:bodyPr/>
        <a:lstStyle/>
        <a:p>
          <a:r>
            <a:rPr lang="en-US" dirty="0"/>
            <a:t>Why F2N</a:t>
          </a:r>
        </a:p>
      </dgm:t>
    </dgm:pt>
    <dgm:pt modelId="{E45AEC5F-3384-4710-BDDD-E6A36D303F02}" type="parTrans" cxnId="{E712A703-D7DE-48EC-A1F0-2421A254AF8F}">
      <dgm:prSet/>
      <dgm:spPr/>
      <dgm:t>
        <a:bodyPr/>
        <a:lstStyle/>
        <a:p>
          <a:endParaRPr lang="en-US"/>
        </a:p>
      </dgm:t>
    </dgm:pt>
    <dgm:pt modelId="{2528874C-01F5-4178-9748-14AE008DAB51}" type="sibTrans" cxnId="{E712A703-D7DE-48EC-A1F0-2421A254AF8F}">
      <dgm:prSet/>
      <dgm:spPr/>
      <dgm:t>
        <a:bodyPr/>
        <a:lstStyle/>
        <a:p>
          <a:endParaRPr lang="en-US"/>
        </a:p>
      </dgm:t>
    </dgm:pt>
    <dgm:pt modelId="{56C29CFA-34E3-4733-B488-A8B1BEAF74BB}">
      <dgm:prSet custT="1"/>
      <dgm:spPr/>
      <dgm:t>
        <a:bodyPr/>
        <a:lstStyle/>
        <a:p>
          <a:r>
            <a:rPr lang="en-US" sz="1800" b="0" u="none" dirty="0"/>
            <a:t>If 2 shots to the body did not stop the person then 1 shot to the head will be an instant stop.</a:t>
          </a:r>
        </a:p>
      </dgm:t>
    </dgm:pt>
    <dgm:pt modelId="{6ECA862D-8FFC-41D3-AC42-DD9A423DC7A3}" type="parTrans" cxnId="{E0AB09C6-3C0B-4C33-AE4B-A8185431DB1D}">
      <dgm:prSet/>
      <dgm:spPr/>
      <dgm:t>
        <a:bodyPr/>
        <a:lstStyle/>
        <a:p>
          <a:endParaRPr lang="en-US"/>
        </a:p>
      </dgm:t>
    </dgm:pt>
    <dgm:pt modelId="{0832DE75-44F4-4A51-A8AA-F7DAE38C30F7}" type="sibTrans" cxnId="{E0AB09C6-3C0B-4C33-AE4B-A8185431DB1D}">
      <dgm:prSet/>
      <dgm:spPr/>
      <dgm:t>
        <a:bodyPr/>
        <a:lstStyle/>
        <a:p>
          <a:endParaRPr lang="en-US"/>
        </a:p>
      </dgm:t>
    </dgm:pt>
    <dgm:pt modelId="{4C278D3C-5FDA-46B1-98B6-022466F95210}">
      <dgm:prSet/>
      <dgm:spPr/>
      <dgm:t>
        <a:bodyPr/>
        <a:lstStyle/>
        <a:p>
          <a:r>
            <a:rPr lang="en-US" dirty="0"/>
            <a:t>IBDD</a:t>
          </a:r>
          <a:r>
            <a:rPr lang="en-US" baseline="0" dirty="0"/>
            <a:t> Rule #1</a:t>
          </a:r>
          <a:endParaRPr lang="en-US" dirty="0"/>
        </a:p>
      </dgm:t>
    </dgm:pt>
    <dgm:pt modelId="{54CA1961-49D4-4F17-8F0C-D23F88D54F94}" type="parTrans" cxnId="{0577AF84-61CC-4F86-BACF-5FC989F57C29}">
      <dgm:prSet/>
      <dgm:spPr/>
      <dgm:t>
        <a:bodyPr/>
        <a:lstStyle/>
        <a:p>
          <a:endParaRPr lang="en-US"/>
        </a:p>
      </dgm:t>
    </dgm:pt>
    <dgm:pt modelId="{D728AB5F-2CBE-47F8-9153-27B8717D2CA5}" type="sibTrans" cxnId="{0577AF84-61CC-4F86-BACF-5FC989F57C29}">
      <dgm:prSet/>
      <dgm:spPr/>
      <dgm:t>
        <a:bodyPr/>
        <a:lstStyle/>
        <a:p>
          <a:endParaRPr lang="en-US"/>
        </a:p>
      </dgm:t>
    </dgm:pt>
    <dgm:pt modelId="{B406742E-30AF-4148-A45A-70A6461FE065}">
      <dgm:prSet custT="1"/>
      <dgm:spPr/>
      <dgm:t>
        <a:bodyPr/>
        <a:lstStyle/>
        <a:p>
          <a:r>
            <a:rPr lang="en-US" sz="1800" b="0" dirty="0"/>
            <a:t>If you do not carry a firearm every day, then the decision to use lethal force is not an option.</a:t>
          </a:r>
        </a:p>
      </dgm:t>
    </dgm:pt>
    <dgm:pt modelId="{5BDF4D31-A33C-45DF-96FA-019714B88216}" type="parTrans" cxnId="{0BFA6211-237D-4AD6-A431-2842F6CB7CB6}">
      <dgm:prSet/>
      <dgm:spPr/>
      <dgm:t>
        <a:bodyPr/>
        <a:lstStyle/>
        <a:p>
          <a:endParaRPr lang="en-US"/>
        </a:p>
      </dgm:t>
    </dgm:pt>
    <dgm:pt modelId="{D96B152E-82EA-48F0-A6F7-89FA6E39CF6E}" type="sibTrans" cxnId="{0BFA6211-237D-4AD6-A431-2842F6CB7CB6}">
      <dgm:prSet/>
      <dgm:spPr/>
      <dgm:t>
        <a:bodyPr/>
        <a:lstStyle/>
        <a:p>
          <a:endParaRPr lang="en-US"/>
        </a:p>
      </dgm:t>
    </dgm:pt>
    <dgm:pt modelId="{61C6C527-E4EB-4E79-8454-C0EF5D601ECC}">
      <dgm:prSet/>
      <dgm:spPr/>
      <dgm:t>
        <a:bodyPr/>
        <a:lstStyle/>
        <a:p>
          <a:r>
            <a:rPr lang="en-US" dirty="0"/>
            <a:t>IBDD Rule #2</a:t>
          </a:r>
        </a:p>
      </dgm:t>
    </dgm:pt>
    <dgm:pt modelId="{2B22DCC0-22D8-451C-80EB-26C66056204F}" type="parTrans" cxnId="{1ADCEB5A-3224-425A-9519-8C1812A3D717}">
      <dgm:prSet/>
      <dgm:spPr/>
      <dgm:t>
        <a:bodyPr/>
        <a:lstStyle/>
        <a:p>
          <a:endParaRPr lang="en-US"/>
        </a:p>
      </dgm:t>
    </dgm:pt>
    <dgm:pt modelId="{4A630AA1-3D33-4DE4-82F3-B5BE8FA7CAF0}" type="sibTrans" cxnId="{1ADCEB5A-3224-425A-9519-8C1812A3D717}">
      <dgm:prSet/>
      <dgm:spPr/>
      <dgm:t>
        <a:bodyPr/>
        <a:lstStyle/>
        <a:p>
          <a:endParaRPr lang="en-US"/>
        </a:p>
      </dgm:t>
    </dgm:pt>
    <dgm:pt modelId="{1CC2A07C-3074-4ADA-9EB3-67F0EA3AECA5}">
      <dgm:prSet custT="1"/>
      <dgm:spPr/>
      <dgm:t>
        <a:bodyPr/>
        <a:lstStyle/>
        <a:p>
          <a:r>
            <a:rPr lang="en-US" sz="1800" b="0" dirty="0"/>
            <a:t>If your scenario takes place in your home, and your have a home defense firearm, then you MAY add lethal force as an option. </a:t>
          </a:r>
        </a:p>
      </dgm:t>
    </dgm:pt>
    <dgm:pt modelId="{D478E28D-A2BB-4816-9825-8F568BC7C118}" type="sibTrans" cxnId="{84888A9E-3A8E-4D02-A8F5-1DA3147B2550}">
      <dgm:prSet/>
      <dgm:spPr/>
      <dgm:t>
        <a:bodyPr/>
        <a:lstStyle/>
        <a:p>
          <a:endParaRPr lang="en-US"/>
        </a:p>
      </dgm:t>
    </dgm:pt>
    <dgm:pt modelId="{B3514661-FB0F-48C9-B5F1-69AF111C4809}" type="parTrans" cxnId="{84888A9E-3A8E-4D02-A8F5-1DA3147B2550}">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4" custLinFactNeighborX="-8913" custLinFactNeighborY="-25557">
        <dgm:presLayoutVars>
          <dgm:chMax val="1"/>
          <dgm:bulletEnabled/>
        </dgm:presLayoutVars>
      </dgm:prSet>
      <dgm:spPr/>
    </dgm:pt>
    <dgm:pt modelId="{91D1A581-D8A2-4F86-9F56-2A77CD8E72F7}" type="pres">
      <dgm:prSet presAssocID="{92CE777F-F8EE-4C8B-8946-80E0C5F800C3}" presName="descendantText" presStyleLbl="alignNode1" presStyleIdx="0" presStyleCnt="4" custLinFactNeighborX="3478" custLinFactNeighborY="-193">
        <dgm:presLayoutVars>
          <dgm:bulletEnabled/>
        </dgm:presLayoutVars>
      </dgm:prSet>
      <dgm:spPr/>
    </dgm:pt>
    <dgm:pt modelId="{F186C22C-0480-4796-8098-A0E04063F19A}" type="pres">
      <dgm:prSet presAssocID="{9752D64C-28DC-4D33-9C9A-DC2DD843DC0E}" presName="sp" presStyleCnt="0"/>
      <dgm:spPr/>
    </dgm:pt>
    <dgm:pt modelId="{ECFA946C-A1A1-46BF-A87F-738FFCBF7DD5}" type="pres">
      <dgm:prSet presAssocID="{19B657D3-4755-4DF4-BA6F-09D0888C6987}" presName="linNode" presStyleCnt="0"/>
      <dgm:spPr/>
    </dgm:pt>
    <dgm:pt modelId="{CB6BB8F1-AAA7-4319-BB69-FCFA5D12A888}" type="pres">
      <dgm:prSet presAssocID="{19B657D3-4755-4DF4-BA6F-09D0888C6987}" presName="parentText" presStyleLbl="solidFgAcc1" presStyleIdx="1" presStyleCnt="4">
        <dgm:presLayoutVars>
          <dgm:chMax val="1"/>
          <dgm:bulletEnabled/>
        </dgm:presLayoutVars>
      </dgm:prSet>
      <dgm:spPr/>
    </dgm:pt>
    <dgm:pt modelId="{433B7E29-75B0-4C8A-BD64-40B7DDE2356F}" type="pres">
      <dgm:prSet presAssocID="{19B657D3-4755-4DF4-BA6F-09D0888C6987}" presName="descendantText" presStyleLbl="alignNode1" presStyleIdx="1" presStyleCnt="4">
        <dgm:presLayoutVars>
          <dgm:bulletEnabled/>
        </dgm:presLayoutVars>
      </dgm:prSet>
      <dgm:spPr/>
    </dgm:pt>
    <dgm:pt modelId="{51A3A983-4653-4EEB-B60B-81AEFD51993E}" type="pres">
      <dgm:prSet presAssocID="{2528874C-01F5-4178-9748-14AE008DAB51}" presName="sp" presStyleCnt="0"/>
      <dgm:spPr/>
    </dgm:pt>
    <dgm:pt modelId="{D1E7C45E-4398-480E-BE8B-DCCE418CCD91}" type="pres">
      <dgm:prSet presAssocID="{4C278D3C-5FDA-46B1-98B6-022466F95210}" presName="linNode" presStyleCnt="0"/>
      <dgm:spPr/>
    </dgm:pt>
    <dgm:pt modelId="{BFE1F171-3332-47D7-A638-2216D51FDCA3}" type="pres">
      <dgm:prSet presAssocID="{4C278D3C-5FDA-46B1-98B6-022466F95210}" presName="parentText" presStyleLbl="solidFgAcc1" presStyleIdx="2" presStyleCnt="4">
        <dgm:presLayoutVars>
          <dgm:chMax val="1"/>
          <dgm:bulletEnabled/>
        </dgm:presLayoutVars>
      </dgm:prSet>
      <dgm:spPr/>
    </dgm:pt>
    <dgm:pt modelId="{1DE32648-E0EE-4244-BA6F-6DFD5FAE5BAC}" type="pres">
      <dgm:prSet presAssocID="{4C278D3C-5FDA-46B1-98B6-022466F95210}" presName="descendantText" presStyleLbl="alignNode1" presStyleIdx="2" presStyleCnt="4" custLinFactNeighborY="3113">
        <dgm:presLayoutVars>
          <dgm:bulletEnabled/>
        </dgm:presLayoutVars>
      </dgm:prSet>
      <dgm:spPr/>
    </dgm:pt>
    <dgm:pt modelId="{35DB3384-F1CA-4820-918C-CB3130668006}" type="pres">
      <dgm:prSet presAssocID="{D728AB5F-2CBE-47F8-9153-27B8717D2CA5}" presName="sp" presStyleCnt="0"/>
      <dgm:spPr/>
    </dgm:pt>
    <dgm:pt modelId="{70317F7A-4225-48C3-BF2C-FF4CD36121F1}" type="pres">
      <dgm:prSet presAssocID="{61C6C527-E4EB-4E79-8454-C0EF5D601ECC}" presName="linNode" presStyleCnt="0"/>
      <dgm:spPr/>
    </dgm:pt>
    <dgm:pt modelId="{69094F8B-B0AC-48D7-B808-F275FAC14979}" type="pres">
      <dgm:prSet presAssocID="{61C6C527-E4EB-4E79-8454-C0EF5D601ECC}" presName="parentText" presStyleLbl="solidFgAcc1" presStyleIdx="3" presStyleCnt="4">
        <dgm:presLayoutVars>
          <dgm:chMax val="1"/>
          <dgm:bulletEnabled/>
        </dgm:presLayoutVars>
      </dgm:prSet>
      <dgm:spPr/>
    </dgm:pt>
    <dgm:pt modelId="{067F8A34-8416-4BD8-90F7-7313125BEE39}" type="pres">
      <dgm:prSet presAssocID="{61C6C527-E4EB-4E79-8454-C0EF5D601ECC}" presName="descendantText" presStyleLbl="alignNode1" presStyleIdx="3" presStyleCnt="4">
        <dgm:presLayoutVars>
          <dgm:bulletEnabled/>
        </dgm:presLayoutVars>
      </dgm:prSet>
      <dgm:spPr/>
    </dgm:pt>
  </dgm:ptLst>
  <dgm:cxnLst>
    <dgm:cxn modelId="{E712A703-D7DE-48EC-A1F0-2421A254AF8F}" srcId="{57049792-FFF5-45DD-908C-F14D02B40A33}" destId="{19B657D3-4755-4DF4-BA6F-09D0888C6987}" srcOrd="1" destOrd="0" parTransId="{E45AEC5F-3384-4710-BDDD-E6A36D303F02}" sibTransId="{2528874C-01F5-4178-9748-14AE008DAB51}"/>
    <dgm:cxn modelId="{32F1C903-6235-489D-8D98-A4D20B432F3A}" type="presOf" srcId="{19B657D3-4755-4DF4-BA6F-09D0888C6987}" destId="{CB6BB8F1-AAA7-4319-BB69-FCFA5D12A888}" srcOrd="0" destOrd="0" presId="urn:microsoft.com/office/officeart/2016/7/layout/VerticalHollowActionList"/>
    <dgm:cxn modelId="{E086B00E-D050-4B84-9250-5999E8C0DC65}" srcId="{92CE777F-F8EE-4C8B-8946-80E0C5F800C3}" destId="{713A14FD-DDDE-403D-AE89-DF146CF2380B}" srcOrd="0" destOrd="0" parTransId="{2F640CCE-7D26-440D-B293-EFD06BE93FF7}" sibTransId="{74F3604A-0BEC-41DC-9784-64379FB3AD23}"/>
    <dgm:cxn modelId="{0BFA6211-237D-4AD6-A431-2842F6CB7CB6}" srcId="{4C278D3C-5FDA-46B1-98B6-022466F95210}" destId="{B406742E-30AF-4148-A45A-70A6461FE065}" srcOrd="0" destOrd="0" parTransId="{5BDF4D31-A33C-45DF-96FA-019714B88216}" sibTransId="{D96B152E-82EA-48F0-A6F7-89FA6E39CF6E}"/>
    <dgm:cxn modelId="{41729F11-F621-415B-B281-DBF46459A1FE}" type="presOf" srcId="{B406742E-30AF-4148-A45A-70A6461FE065}" destId="{1DE32648-E0EE-4244-BA6F-6DFD5FAE5BAC}" srcOrd="0" destOrd="0" presId="urn:microsoft.com/office/officeart/2016/7/layout/VerticalHollowActionList"/>
    <dgm:cxn modelId="{BA527E29-28AE-4C5D-9034-F6834C2FEA3A}" type="presOf" srcId="{4C278D3C-5FDA-46B1-98B6-022466F95210}" destId="{BFE1F171-3332-47D7-A638-2216D51FDCA3}" srcOrd="0" destOrd="0" presId="urn:microsoft.com/office/officeart/2016/7/layout/VerticalHollowActionList"/>
    <dgm:cxn modelId="{91CE9F5B-0604-4DCA-963D-39E7D28D0105}" srcId="{57049792-FFF5-45DD-908C-F14D02B40A33}" destId="{92CE777F-F8EE-4C8B-8946-80E0C5F800C3}" srcOrd="0" destOrd="0" parTransId="{0EE583BC-51FE-408B-86F9-9101F830BB54}" sibTransId="{9752D64C-28DC-4D33-9C9A-DC2DD843DC0E}"/>
    <dgm:cxn modelId="{F0357D45-10EA-46E7-A3B8-89D4CFBC68D2}" type="presOf" srcId="{1CC2A07C-3074-4ADA-9EB3-67F0EA3AECA5}" destId="{067F8A34-8416-4BD8-90F7-7313125BEE39}" srcOrd="0" destOrd="0" presId="urn:microsoft.com/office/officeart/2016/7/layout/VerticalHollowActionList"/>
    <dgm:cxn modelId="{1ADCEB5A-3224-425A-9519-8C1812A3D717}" srcId="{57049792-FFF5-45DD-908C-F14D02B40A33}" destId="{61C6C527-E4EB-4E79-8454-C0EF5D601ECC}" srcOrd="3" destOrd="0" parTransId="{2B22DCC0-22D8-451C-80EB-26C66056204F}" sibTransId="{4A630AA1-3D33-4DE4-82F3-B5BE8FA7CAF0}"/>
    <dgm:cxn modelId="{0577AF84-61CC-4F86-BACF-5FC989F57C29}" srcId="{57049792-FFF5-45DD-908C-F14D02B40A33}" destId="{4C278D3C-5FDA-46B1-98B6-022466F95210}" srcOrd="2" destOrd="0" parTransId="{54CA1961-49D4-4F17-8F0C-D23F88D54F94}" sibTransId="{D728AB5F-2CBE-47F8-9153-27B8717D2CA5}"/>
    <dgm:cxn modelId="{84888A9E-3A8E-4D02-A8F5-1DA3147B2550}" srcId="{61C6C527-E4EB-4E79-8454-C0EF5D601ECC}" destId="{1CC2A07C-3074-4ADA-9EB3-67F0EA3AECA5}" srcOrd="0" destOrd="0" parTransId="{B3514661-FB0F-48C9-B5F1-69AF111C4809}" sibTransId="{D478E28D-A2BB-4816-9825-8F568BC7C118}"/>
    <dgm:cxn modelId="{38CB589F-A23C-418B-BDA0-3DAD6AC3E775}" type="presOf" srcId="{92CE777F-F8EE-4C8B-8946-80E0C5F800C3}" destId="{B57A7A0D-E045-4427-B110-3DB65828804A}" srcOrd="0" destOrd="0" presId="urn:microsoft.com/office/officeart/2016/7/layout/VerticalHollowActionList"/>
    <dgm:cxn modelId="{E0AB09C6-3C0B-4C33-AE4B-A8185431DB1D}" srcId="{19B657D3-4755-4DF4-BA6F-09D0888C6987}" destId="{56C29CFA-34E3-4733-B488-A8B1BEAF74BB}" srcOrd="0" destOrd="0" parTransId="{6ECA862D-8FFC-41D3-AC42-DD9A423DC7A3}" sibTransId="{0832DE75-44F4-4A51-A8AA-F7DAE38C30F7}"/>
    <dgm:cxn modelId="{0188E0D7-1EE6-4750-8141-462ED577D6D7}" type="presOf" srcId="{56C29CFA-34E3-4733-B488-A8B1BEAF74BB}" destId="{433B7E29-75B0-4C8A-BD64-40B7DDE2356F}" srcOrd="0" destOrd="0" presId="urn:microsoft.com/office/officeart/2016/7/layout/VerticalHollowActionList"/>
    <dgm:cxn modelId="{F66CD7EB-5562-4420-B455-6A0C06D22B73}" type="presOf" srcId="{57049792-FFF5-45DD-908C-F14D02B40A33}" destId="{EC8B0D03-7E12-4B13-84A7-E90214257C4B}" srcOrd="0" destOrd="0" presId="urn:microsoft.com/office/officeart/2016/7/layout/VerticalHollowActionList"/>
    <dgm:cxn modelId="{F0CCDDEE-5C9C-4175-B155-113B253F9538}" type="presOf" srcId="{61C6C527-E4EB-4E79-8454-C0EF5D601ECC}" destId="{69094F8B-B0AC-48D7-B808-F275FAC14979}" srcOrd="0" destOrd="0" presId="urn:microsoft.com/office/officeart/2016/7/layout/VerticalHollowActionList"/>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 modelId="{4571625A-6EC2-4996-A3E7-B7206055EAA5}" type="presParOf" srcId="{EC8B0D03-7E12-4B13-84A7-E90214257C4B}" destId="{F186C22C-0480-4796-8098-A0E04063F19A}" srcOrd="1" destOrd="0" presId="urn:microsoft.com/office/officeart/2016/7/layout/VerticalHollowActionList"/>
    <dgm:cxn modelId="{0820D3FA-57C0-4724-91B7-62BB298C48EB}" type="presParOf" srcId="{EC8B0D03-7E12-4B13-84A7-E90214257C4B}" destId="{ECFA946C-A1A1-46BF-A87F-738FFCBF7DD5}" srcOrd="2" destOrd="0" presId="urn:microsoft.com/office/officeart/2016/7/layout/VerticalHollowActionList"/>
    <dgm:cxn modelId="{91BC12D4-0ADF-4475-820A-14A4A90ADF8C}" type="presParOf" srcId="{ECFA946C-A1A1-46BF-A87F-738FFCBF7DD5}" destId="{CB6BB8F1-AAA7-4319-BB69-FCFA5D12A888}" srcOrd="0" destOrd="0" presId="urn:microsoft.com/office/officeart/2016/7/layout/VerticalHollowActionList"/>
    <dgm:cxn modelId="{CC8D85CE-BDDD-484F-A33F-BEBDDD6815A0}" type="presParOf" srcId="{ECFA946C-A1A1-46BF-A87F-738FFCBF7DD5}" destId="{433B7E29-75B0-4C8A-BD64-40B7DDE2356F}" srcOrd="1" destOrd="0" presId="urn:microsoft.com/office/officeart/2016/7/layout/VerticalHollowActionList"/>
    <dgm:cxn modelId="{2CE22022-B485-4D72-AB09-74148F7F9409}" type="presParOf" srcId="{EC8B0D03-7E12-4B13-84A7-E90214257C4B}" destId="{51A3A983-4653-4EEB-B60B-81AEFD51993E}" srcOrd="3" destOrd="0" presId="urn:microsoft.com/office/officeart/2016/7/layout/VerticalHollowActionList"/>
    <dgm:cxn modelId="{3BF82B82-75D8-4752-9FC3-EABF0D4619BE}" type="presParOf" srcId="{EC8B0D03-7E12-4B13-84A7-E90214257C4B}" destId="{D1E7C45E-4398-480E-BE8B-DCCE418CCD91}" srcOrd="4" destOrd="0" presId="urn:microsoft.com/office/officeart/2016/7/layout/VerticalHollowActionList"/>
    <dgm:cxn modelId="{63EB6722-01A3-46B2-9C53-A3FEE0A808E2}" type="presParOf" srcId="{D1E7C45E-4398-480E-BE8B-DCCE418CCD91}" destId="{BFE1F171-3332-47D7-A638-2216D51FDCA3}" srcOrd="0" destOrd="0" presId="urn:microsoft.com/office/officeart/2016/7/layout/VerticalHollowActionList"/>
    <dgm:cxn modelId="{366FF122-3A85-4070-A703-D5C974DB2DD6}" type="presParOf" srcId="{D1E7C45E-4398-480E-BE8B-DCCE418CCD91}" destId="{1DE32648-E0EE-4244-BA6F-6DFD5FAE5BAC}" srcOrd="1" destOrd="0" presId="urn:microsoft.com/office/officeart/2016/7/layout/VerticalHollowActionList"/>
    <dgm:cxn modelId="{9DCC23B5-6F47-414D-8862-BF0EEC4D6769}" type="presParOf" srcId="{EC8B0D03-7E12-4B13-84A7-E90214257C4B}" destId="{35DB3384-F1CA-4820-918C-CB3130668006}" srcOrd="5" destOrd="0" presId="urn:microsoft.com/office/officeart/2016/7/layout/VerticalHollowActionList"/>
    <dgm:cxn modelId="{8E05BF7A-06B0-4E96-A77E-CE0637CEB621}" type="presParOf" srcId="{EC8B0D03-7E12-4B13-84A7-E90214257C4B}" destId="{70317F7A-4225-48C3-BF2C-FF4CD36121F1}" srcOrd="6" destOrd="0" presId="urn:microsoft.com/office/officeart/2016/7/layout/VerticalHollowActionList"/>
    <dgm:cxn modelId="{097E1446-BA3E-44D2-9C07-6F08450ACACD}" type="presParOf" srcId="{70317F7A-4225-48C3-BF2C-FF4CD36121F1}" destId="{69094F8B-B0AC-48D7-B808-F275FAC14979}" srcOrd="0" destOrd="0" presId="urn:microsoft.com/office/officeart/2016/7/layout/VerticalHollowActionList"/>
    <dgm:cxn modelId="{28BD615F-9059-4408-82CC-229F96079CAC}" type="presParOf" srcId="{70317F7A-4225-48C3-BF2C-FF4CD36121F1}" destId="{067F8A34-8416-4BD8-90F7-7313125BEE3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dirty="0"/>
            <a:t>FORCE ON FORCE TRAINING</a:t>
          </a:r>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r>
            <a:rPr lang="en-US" sz="2000" b="0" dirty="0"/>
            <a:t>Training in “force on force” consistently</a:t>
          </a:r>
        </a:p>
        <a:p>
          <a:pPr>
            <a:buFont typeface="Arial" panose="020B0604020202020204" pitchFamily="34" charset="0"/>
            <a:buChar char="•"/>
          </a:pPr>
          <a:endParaRPr lang="en-US" sz="2000" b="0" dirty="0"/>
        </a:p>
        <a:p>
          <a:pPr>
            <a:buFontTx/>
            <a:buNone/>
          </a:pPr>
          <a:r>
            <a:rPr lang="en-US" sz="2000" b="0" dirty="0"/>
            <a:t>Practices </a:t>
          </a:r>
          <a:r>
            <a:rPr lang="en-US" sz="2000" b="0" dirty="0" err="1"/>
            <a:t>combatives</a:t>
          </a:r>
          <a:r>
            <a:rPr lang="en-US" sz="2000" b="0" dirty="0"/>
            <a:t> with a non corporative partner</a:t>
          </a:r>
        </a:p>
        <a:p>
          <a:pPr>
            <a:buFontTx/>
            <a:buNone/>
          </a:pPr>
          <a:endParaRPr lang="en-US" sz="2000" b="0" dirty="0"/>
        </a:p>
        <a:p>
          <a:pPr>
            <a:buFontTx/>
            <a:buNone/>
          </a:pPr>
          <a:r>
            <a:rPr lang="en-US" sz="2000" b="0" dirty="0"/>
            <a:t>Past extensive history of combative style training</a:t>
          </a:r>
        </a:p>
        <a:p>
          <a:pPr>
            <a:buFontTx/>
            <a:buNone/>
          </a:pPr>
          <a:endParaRPr lang="en-US" sz="2000" b="0" dirty="0"/>
        </a:p>
      </dgm:t>
    </dgm:pt>
    <dgm:pt modelId="{74F3604A-0BEC-41DC-9784-64379FB3AD23}" type="sibTrans" cxnId="{E086B00E-D050-4B84-9250-5999E8C0DC65}">
      <dgm:prSet/>
      <dgm:spPr/>
      <dgm:t>
        <a:bodyPr/>
        <a:lstStyle/>
        <a:p>
          <a:endParaRPr lang="en-US"/>
        </a:p>
      </dgm:t>
    </dgm:pt>
    <dgm:pt modelId="{2F640CCE-7D26-440D-B293-EFD06BE93FF7}" type="parTrans" cxnId="{E086B00E-D050-4B84-9250-5999E8C0DC65}">
      <dgm:prSet/>
      <dgm:spPr/>
      <dgm:t>
        <a:bodyPr/>
        <a:lstStyle/>
        <a:p>
          <a:endParaRPr lang="en-US"/>
        </a:p>
      </dgm:t>
    </dgm:pt>
    <dgm:pt modelId="{54F22764-BA04-40E6-83C3-D06BA9EC00FD}">
      <dgm:prSet custT="1"/>
      <dgm:spPr/>
      <dgm:t>
        <a:bodyPr/>
        <a:lstStyle/>
        <a:p>
          <a:pPr>
            <a:buFontTx/>
            <a:buNone/>
          </a:pPr>
          <a:r>
            <a:rPr lang="en-US" sz="2000" dirty="0"/>
            <a:t>Integrated weapons training with modern weapons (firearm, knife, club, etc.)</a:t>
          </a:r>
        </a:p>
      </dgm:t>
    </dgm:pt>
    <dgm:pt modelId="{37EEDB2F-C50E-4A0E-8885-81104AE08D18}" type="parTrans" cxnId="{6F41A3BC-1685-48C2-99E4-EE9C2CC0F91A}">
      <dgm:prSet/>
      <dgm:spPr/>
      <dgm:t>
        <a:bodyPr/>
        <a:lstStyle/>
        <a:p>
          <a:endParaRPr lang="en-US"/>
        </a:p>
      </dgm:t>
    </dgm:pt>
    <dgm:pt modelId="{457AFC44-7AF3-4226-9F08-11F08A4A5748}" type="sibTrans" cxnId="{6F41A3BC-1685-48C2-99E4-EE9C2CC0F91A}">
      <dgm:prSet/>
      <dgm:spPr/>
      <dgm:t>
        <a:bodyPr/>
        <a:lstStyle/>
        <a:p>
          <a:endParaRPr lang="en-US"/>
        </a:p>
      </dgm:t>
    </dgm:pt>
    <dgm:pt modelId="{B10FF518-1842-4733-A114-6E1E8DE5109E}">
      <dgm:prSet custT="1"/>
      <dgm:spPr/>
      <dgm:t>
        <a:bodyPr/>
        <a:lstStyle/>
        <a:p>
          <a:pPr>
            <a:buFontTx/>
            <a:buNone/>
          </a:pPr>
          <a:endParaRPr lang="en-US" sz="2000" b="0" dirty="0"/>
        </a:p>
        <a:p>
          <a:pPr>
            <a:buFontTx/>
            <a:buNone/>
          </a:pPr>
          <a:endParaRPr lang="en-US" sz="2000" b="0" dirty="0"/>
        </a:p>
        <a:p>
          <a:pPr>
            <a:buFontTx/>
            <a:buNone/>
          </a:pPr>
          <a:endParaRPr lang="en-US" sz="2000" b="0" dirty="0"/>
        </a:p>
      </dgm:t>
    </dgm:pt>
    <dgm:pt modelId="{27AE5A74-B677-4EA3-BBCB-5FEA26414CE8}" type="parTrans" cxnId="{571B6224-0648-4FDB-BFC4-87728A75641B}">
      <dgm:prSet/>
      <dgm:spPr/>
      <dgm:t>
        <a:bodyPr/>
        <a:lstStyle/>
        <a:p>
          <a:endParaRPr lang="en-US"/>
        </a:p>
      </dgm:t>
    </dgm:pt>
    <dgm:pt modelId="{794D643F-0250-42E6-A453-94912AAF0E78}" type="sibTrans" cxnId="{571B6224-0648-4FDB-BFC4-87728A75641B}">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1" custScaleX="169371">
        <dgm:presLayoutVars>
          <dgm:chMax val="1"/>
          <dgm:bulletEnabled/>
        </dgm:presLayoutVars>
      </dgm:prSet>
      <dgm:spPr/>
    </dgm:pt>
    <dgm:pt modelId="{91D1A581-D8A2-4F86-9F56-2A77CD8E72F7}" type="pres">
      <dgm:prSet presAssocID="{92CE777F-F8EE-4C8B-8946-80E0C5F800C3}" presName="descendantText" presStyleLbl="alignNode1" presStyleIdx="0" presStyleCnt="1">
        <dgm:presLayoutVars>
          <dgm:bulletEnabled/>
        </dgm:presLayoutVars>
      </dgm:prSet>
      <dgm:spPr/>
    </dgm:pt>
  </dgm:ptLst>
  <dgm:cxnLst>
    <dgm:cxn modelId="{E086B00E-D050-4B84-9250-5999E8C0DC65}" srcId="{92CE777F-F8EE-4C8B-8946-80E0C5F800C3}" destId="{713A14FD-DDDE-403D-AE89-DF146CF2380B}" srcOrd="0" destOrd="0" parTransId="{2F640CCE-7D26-440D-B293-EFD06BE93FF7}" sibTransId="{74F3604A-0BEC-41DC-9784-64379FB3AD23}"/>
    <dgm:cxn modelId="{571B6224-0648-4FDB-BFC4-87728A75641B}" srcId="{92CE777F-F8EE-4C8B-8946-80E0C5F800C3}" destId="{B10FF518-1842-4733-A114-6E1E8DE5109E}" srcOrd="2" destOrd="0" parTransId="{27AE5A74-B677-4EA3-BBCB-5FEA26414CE8}" sibTransId="{794D643F-0250-42E6-A453-94912AAF0E78}"/>
    <dgm:cxn modelId="{91CE9F5B-0604-4DCA-963D-39E7D28D0105}" srcId="{57049792-FFF5-45DD-908C-F14D02B40A33}" destId="{92CE777F-F8EE-4C8B-8946-80E0C5F800C3}" srcOrd="0" destOrd="0" parTransId="{0EE583BC-51FE-408B-86F9-9101F830BB54}" sibTransId="{9752D64C-28DC-4D33-9C9A-DC2DD843DC0E}"/>
    <dgm:cxn modelId="{036EF557-A594-4A79-B6D8-6113669F0A28}" type="presOf" srcId="{54F22764-BA04-40E6-83C3-D06BA9EC00FD}" destId="{91D1A581-D8A2-4F86-9F56-2A77CD8E72F7}" srcOrd="0" destOrd="1" presId="urn:microsoft.com/office/officeart/2016/7/layout/VerticalHollowActionList"/>
    <dgm:cxn modelId="{38CB589F-A23C-418B-BDA0-3DAD6AC3E775}" type="presOf" srcId="{92CE777F-F8EE-4C8B-8946-80E0C5F800C3}" destId="{B57A7A0D-E045-4427-B110-3DB65828804A}" srcOrd="0" destOrd="0" presId="urn:microsoft.com/office/officeart/2016/7/layout/VerticalHollowActionList"/>
    <dgm:cxn modelId="{6F41A3BC-1685-48C2-99E4-EE9C2CC0F91A}" srcId="{92CE777F-F8EE-4C8B-8946-80E0C5F800C3}" destId="{54F22764-BA04-40E6-83C3-D06BA9EC00FD}" srcOrd="1" destOrd="0" parTransId="{37EEDB2F-C50E-4A0E-8885-81104AE08D18}" sibTransId="{457AFC44-7AF3-4226-9F08-11F08A4A5748}"/>
    <dgm:cxn modelId="{F66CD7EB-5562-4420-B455-6A0C06D22B73}" type="presOf" srcId="{57049792-FFF5-45DD-908C-F14D02B40A33}" destId="{EC8B0D03-7E12-4B13-84A7-E90214257C4B}" srcOrd="0" destOrd="0" presId="urn:microsoft.com/office/officeart/2016/7/layout/VerticalHollowActionList"/>
    <dgm:cxn modelId="{B70B9DEE-8805-4221-8265-4022A5BCFE65}" type="presOf" srcId="{B10FF518-1842-4733-A114-6E1E8DE5109E}" destId="{91D1A581-D8A2-4F86-9F56-2A77CD8E72F7}" srcOrd="0" destOrd="2" presId="urn:microsoft.com/office/officeart/2016/7/layout/VerticalHollowActionList"/>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DFB42E-DDFB-4661-8527-8882CF4FD96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D67BAF9-48B4-4C8C-BB3A-3C1B24A36348}">
      <dgm:prSet custT="1"/>
      <dgm:spPr/>
      <dgm:t>
        <a:bodyPr/>
        <a:lstStyle/>
        <a:p>
          <a:r>
            <a:rPr lang="en-US" sz="2000" b="0" i="0" dirty="0">
              <a:latin typeface="Arial Narrow" panose="020B0606020202030204" pitchFamily="34" charset="0"/>
            </a:rPr>
            <a:t>Props on table. SIRT on table or holster.</a:t>
          </a:r>
        </a:p>
        <a:p>
          <a:r>
            <a:rPr lang="en-US" sz="2000" b="0" i="0" dirty="0">
              <a:latin typeface="Arial Narrow" panose="020B0606020202030204" pitchFamily="34" charset="0"/>
            </a:rPr>
            <a:t>Target at 4 yards so consider your scenarios at about that range.</a:t>
          </a:r>
          <a:endParaRPr lang="en-US" sz="2000" dirty="0">
            <a:latin typeface="Arial Narrow" panose="020B0606020202030204" pitchFamily="34" charset="0"/>
          </a:endParaRPr>
        </a:p>
      </dgm:t>
    </dgm:pt>
    <dgm:pt modelId="{1012393A-BF5E-4B6A-9288-C5854C6F48C5}" type="parTrans" cxnId="{2430C6A0-618C-4BEF-9F35-50609EDFD5A7}">
      <dgm:prSet/>
      <dgm:spPr/>
      <dgm:t>
        <a:bodyPr/>
        <a:lstStyle/>
        <a:p>
          <a:endParaRPr lang="en-US"/>
        </a:p>
      </dgm:t>
    </dgm:pt>
    <dgm:pt modelId="{3C59F011-1EE9-4B9E-88FB-39D41205A300}" type="sibTrans" cxnId="{2430C6A0-618C-4BEF-9F35-50609EDFD5A7}">
      <dgm:prSet phldrT="1" phldr="0"/>
      <dgm:spPr/>
      <dgm:t>
        <a:bodyPr/>
        <a:lstStyle/>
        <a:p>
          <a:endParaRPr lang="en-US"/>
        </a:p>
      </dgm:t>
    </dgm:pt>
    <dgm:pt modelId="{7D169C94-39B9-4484-B880-B2F1B35C791A}">
      <dgm:prSet custT="1"/>
      <dgm:spPr/>
      <dgm:t>
        <a:bodyPr/>
        <a:lstStyle/>
        <a:p>
          <a:r>
            <a:rPr lang="en-US" sz="2000" b="0" dirty="0">
              <a:latin typeface="Arial Narrow" panose="020B0606020202030204" pitchFamily="34" charset="0"/>
            </a:rPr>
            <a:t>Just like in real life, visual stimuli is the “go signal”</a:t>
          </a:r>
          <a:endParaRPr lang="en-US" sz="2000" dirty="0"/>
        </a:p>
      </dgm:t>
    </dgm:pt>
    <dgm:pt modelId="{DBDA8482-DB6E-44EA-AAAD-200880283501}" type="parTrans" cxnId="{FBEB9D98-3DE8-4AEE-87CF-1F1C58B3C57B}">
      <dgm:prSet/>
      <dgm:spPr/>
      <dgm:t>
        <a:bodyPr/>
        <a:lstStyle/>
        <a:p>
          <a:endParaRPr lang="en-US"/>
        </a:p>
      </dgm:t>
    </dgm:pt>
    <dgm:pt modelId="{D1681B69-BEEB-49F7-AD2D-268C696D0832}" type="sibTrans" cxnId="{FBEB9D98-3DE8-4AEE-87CF-1F1C58B3C57B}">
      <dgm:prSet phldrT="2" phldr="0"/>
      <dgm:spPr/>
      <dgm:t>
        <a:bodyPr/>
        <a:lstStyle/>
        <a:p>
          <a:endParaRPr lang="en-US"/>
        </a:p>
      </dgm:t>
    </dgm:pt>
    <dgm:pt modelId="{BE2058BA-9857-49A5-BD03-B2A2EFC9EEF0}">
      <dgm:prSet custT="1"/>
      <dgm:spPr/>
      <dgm:t>
        <a:bodyPr/>
        <a:lstStyle/>
        <a:p>
          <a:r>
            <a:rPr lang="en-US" sz="2000" b="1" i="0">
              <a:latin typeface="Arial Narrow" panose="020B0606020202030204" pitchFamily="34" charset="0"/>
            </a:rPr>
            <a:t>After</a:t>
          </a:r>
          <a:r>
            <a:rPr lang="en-US" sz="2000" b="0" i="0">
              <a:latin typeface="Arial Narrow" panose="020B0606020202030204" pitchFamily="34" charset="0"/>
            </a:rPr>
            <a:t> you flip over an Image Card, you have 5 seconds to look at the image, make a decision and start acting on it.</a:t>
          </a:r>
          <a:endParaRPr lang="en-US" sz="2000" dirty="0">
            <a:latin typeface="Arial Narrow" panose="020B0606020202030204" pitchFamily="34" charset="0"/>
          </a:endParaRPr>
        </a:p>
      </dgm:t>
    </dgm:pt>
    <dgm:pt modelId="{C73E15DB-B403-4F33-9D3D-041796552291}" type="parTrans" cxnId="{AACB2E04-E753-4458-8199-AA8275B86CBC}">
      <dgm:prSet/>
      <dgm:spPr/>
      <dgm:t>
        <a:bodyPr/>
        <a:lstStyle/>
        <a:p>
          <a:endParaRPr lang="en-US"/>
        </a:p>
      </dgm:t>
    </dgm:pt>
    <dgm:pt modelId="{B5C150F4-EE1B-4ABC-AE50-0DE7D83F7768}" type="sibTrans" cxnId="{AACB2E04-E753-4458-8199-AA8275B86CBC}">
      <dgm:prSet phldrT="3" phldr="0"/>
      <dgm:spPr/>
      <dgm:t>
        <a:bodyPr/>
        <a:lstStyle/>
        <a:p>
          <a:endParaRPr lang="en-US"/>
        </a:p>
      </dgm:t>
    </dgm:pt>
    <dgm:pt modelId="{10CB9745-35D6-4317-A4E8-E81223E1AADA}">
      <dgm:prSet custT="1"/>
      <dgm:spPr/>
      <dgm:t>
        <a:bodyPr/>
        <a:lstStyle/>
        <a:p>
          <a:r>
            <a:rPr lang="en-US" sz="1800" b="0" i="0">
              <a:latin typeface="Arial Narrow" panose="020B0606020202030204" pitchFamily="34" charset="0"/>
            </a:rPr>
            <a:t>IBDDs are not “telling” drills, they are DOING drills.</a:t>
          </a:r>
        </a:p>
        <a:p>
          <a:r>
            <a:rPr lang="en-US" sz="1800" b="0" i="0">
              <a:latin typeface="Arial Narrow" panose="020B0606020202030204" pitchFamily="34" charset="0"/>
            </a:rPr>
            <a:t>That means you ACT ON YOUR DECISIONS from start to finish.</a:t>
          </a:r>
          <a:endParaRPr lang="en-US" sz="1800" dirty="0">
            <a:latin typeface="Arial Narrow" panose="020B0606020202030204" pitchFamily="34" charset="0"/>
          </a:endParaRPr>
        </a:p>
      </dgm:t>
    </dgm:pt>
    <dgm:pt modelId="{68F498E7-E1CD-46E3-83F2-3617F413961C}" type="parTrans" cxnId="{42D93AE5-783A-4C75-A049-BDF084E8E5E1}">
      <dgm:prSet/>
      <dgm:spPr/>
      <dgm:t>
        <a:bodyPr/>
        <a:lstStyle/>
        <a:p>
          <a:endParaRPr lang="en-US"/>
        </a:p>
      </dgm:t>
    </dgm:pt>
    <dgm:pt modelId="{9FF0125A-06E8-425E-B27C-6A4F735F8A46}" type="sibTrans" cxnId="{42D93AE5-783A-4C75-A049-BDF084E8E5E1}">
      <dgm:prSet phldrT="4" phldr="0"/>
      <dgm:spPr/>
      <dgm:t>
        <a:bodyPr/>
        <a:lstStyle/>
        <a:p>
          <a:endParaRPr lang="en-US"/>
        </a:p>
      </dgm:t>
    </dgm:pt>
    <dgm:pt modelId="{07B70DF7-E3E6-468F-9F14-76A0221B9932}">
      <dgm:prSet custT="1"/>
      <dgm:spPr/>
      <dgm:t>
        <a:bodyPr/>
        <a:lstStyle/>
        <a:p>
          <a:r>
            <a:rPr lang="en-US" sz="2000" b="0" i="0" dirty="0">
              <a:latin typeface="Arial Narrow" panose="020B0606020202030204" pitchFamily="34" charset="0"/>
            </a:rPr>
            <a:t>After your drill, place the card to the side and continue.</a:t>
          </a:r>
          <a:endParaRPr lang="en-US" sz="2000" dirty="0">
            <a:latin typeface="Arial Narrow" panose="020B0606020202030204" pitchFamily="34" charset="0"/>
          </a:endParaRPr>
        </a:p>
      </dgm:t>
    </dgm:pt>
    <dgm:pt modelId="{36F5BEAC-E49D-4097-B679-DF1E0654ECB4}" type="parTrans" cxnId="{5C9FE2A0-5EA7-4E38-81D9-770E10840F92}">
      <dgm:prSet/>
      <dgm:spPr/>
      <dgm:t>
        <a:bodyPr/>
        <a:lstStyle/>
        <a:p>
          <a:endParaRPr lang="en-US"/>
        </a:p>
      </dgm:t>
    </dgm:pt>
    <dgm:pt modelId="{DD432AAC-2FA1-460F-820C-956E63688017}" type="sibTrans" cxnId="{5C9FE2A0-5EA7-4E38-81D9-770E10840F92}">
      <dgm:prSet phldrT="5" phldr="0"/>
      <dgm:spPr/>
      <dgm:t>
        <a:bodyPr/>
        <a:lstStyle/>
        <a:p>
          <a:endParaRPr lang="en-US"/>
        </a:p>
      </dgm:t>
    </dgm:pt>
    <dgm:pt modelId="{7C78178A-7A30-48B9-BE36-3B6FC21C65D7}">
      <dgm:prSet custT="1"/>
      <dgm:spPr/>
      <dgm:t>
        <a:bodyPr/>
        <a:lstStyle/>
        <a:p>
          <a:r>
            <a:rPr lang="en-US" sz="1600" b="0" i="0">
              <a:latin typeface="Arial Narrow" panose="020B0606020202030204" pitchFamily="34" charset="0"/>
            </a:rPr>
            <a:t>Start with just ONE good FIRST decision. Gradually build on your decisions, and your actions, as you get more comfortable. You may even reduce the time allotted.</a:t>
          </a:r>
          <a:endParaRPr lang="en-US" sz="1600" dirty="0">
            <a:latin typeface="Arial Narrow" panose="020B0606020202030204" pitchFamily="34" charset="0"/>
          </a:endParaRPr>
        </a:p>
      </dgm:t>
    </dgm:pt>
    <dgm:pt modelId="{9F9E473B-E482-4CEF-8E0E-6328218F5101}" type="parTrans" cxnId="{3DEDE2F9-FE54-4426-9686-7C1BDCA91384}">
      <dgm:prSet/>
      <dgm:spPr/>
      <dgm:t>
        <a:bodyPr/>
        <a:lstStyle/>
        <a:p>
          <a:endParaRPr lang="en-US"/>
        </a:p>
      </dgm:t>
    </dgm:pt>
    <dgm:pt modelId="{28A0676D-DDAC-49F7-BC57-D99929877383}" type="sibTrans" cxnId="{3DEDE2F9-FE54-4426-9686-7C1BDCA91384}">
      <dgm:prSet phldrT="6" phldr="0"/>
      <dgm:spPr/>
      <dgm:t>
        <a:bodyPr/>
        <a:lstStyle/>
        <a:p>
          <a:endParaRPr lang="en-US"/>
        </a:p>
      </dgm:t>
    </dgm:pt>
    <dgm:pt modelId="{7126DFB5-F8E6-4078-8DBA-CB86538A4E8A}" type="pres">
      <dgm:prSet presAssocID="{89DFB42E-DDFB-4661-8527-8882CF4FD966}" presName="diagram" presStyleCnt="0">
        <dgm:presLayoutVars>
          <dgm:dir/>
          <dgm:resizeHandles val="exact"/>
        </dgm:presLayoutVars>
      </dgm:prSet>
      <dgm:spPr/>
    </dgm:pt>
    <dgm:pt modelId="{AD547AF8-5E1B-4484-B2D3-D93E0DFAD99E}" type="pres">
      <dgm:prSet presAssocID="{FD67BAF9-48B4-4C8C-BB3A-3C1B24A36348}" presName="node" presStyleLbl="node1" presStyleIdx="0" presStyleCnt="6">
        <dgm:presLayoutVars>
          <dgm:bulletEnabled val="1"/>
        </dgm:presLayoutVars>
      </dgm:prSet>
      <dgm:spPr/>
    </dgm:pt>
    <dgm:pt modelId="{37289389-505A-488D-901A-0C32BC7C184D}" type="pres">
      <dgm:prSet presAssocID="{3C59F011-1EE9-4B9E-88FB-39D41205A300}" presName="sibTrans" presStyleCnt="0"/>
      <dgm:spPr/>
    </dgm:pt>
    <dgm:pt modelId="{12C05998-ADA3-4B12-BA52-7AAF2C94674D}" type="pres">
      <dgm:prSet presAssocID="{7D169C94-39B9-4484-B880-B2F1B35C791A}" presName="node" presStyleLbl="node1" presStyleIdx="1" presStyleCnt="6">
        <dgm:presLayoutVars>
          <dgm:bulletEnabled val="1"/>
        </dgm:presLayoutVars>
      </dgm:prSet>
      <dgm:spPr/>
    </dgm:pt>
    <dgm:pt modelId="{0496C9C1-3EEE-4F7D-930F-365C33BCF7B1}" type="pres">
      <dgm:prSet presAssocID="{D1681B69-BEEB-49F7-AD2D-268C696D0832}" presName="sibTrans" presStyleCnt="0"/>
      <dgm:spPr/>
    </dgm:pt>
    <dgm:pt modelId="{1F394C30-41A3-4D73-BF14-75A45841F5AE}" type="pres">
      <dgm:prSet presAssocID="{BE2058BA-9857-49A5-BD03-B2A2EFC9EEF0}" presName="node" presStyleLbl="node1" presStyleIdx="2" presStyleCnt="6">
        <dgm:presLayoutVars>
          <dgm:bulletEnabled val="1"/>
        </dgm:presLayoutVars>
      </dgm:prSet>
      <dgm:spPr/>
    </dgm:pt>
    <dgm:pt modelId="{7CF0EE21-0314-48A7-8520-1C2C20B49B7B}" type="pres">
      <dgm:prSet presAssocID="{B5C150F4-EE1B-4ABC-AE50-0DE7D83F7768}" presName="sibTrans" presStyleCnt="0"/>
      <dgm:spPr/>
    </dgm:pt>
    <dgm:pt modelId="{0F982B58-5BBD-4E38-9A18-DE0D6D7265A4}" type="pres">
      <dgm:prSet presAssocID="{10CB9745-35D6-4317-A4E8-E81223E1AADA}" presName="node" presStyleLbl="node1" presStyleIdx="3" presStyleCnt="6">
        <dgm:presLayoutVars>
          <dgm:bulletEnabled val="1"/>
        </dgm:presLayoutVars>
      </dgm:prSet>
      <dgm:spPr/>
    </dgm:pt>
    <dgm:pt modelId="{40C0CD07-63E5-489E-AF62-96A07F1A014A}" type="pres">
      <dgm:prSet presAssocID="{9FF0125A-06E8-425E-B27C-6A4F735F8A46}" presName="sibTrans" presStyleCnt="0"/>
      <dgm:spPr/>
    </dgm:pt>
    <dgm:pt modelId="{CC8918AF-67D7-4DA5-94DD-E13B2A9D1CA0}" type="pres">
      <dgm:prSet presAssocID="{07B70DF7-E3E6-468F-9F14-76A0221B9932}" presName="node" presStyleLbl="node1" presStyleIdx="4" presStyleCnt="6">
        <dgm:presLayoutVars>
          <dgm:bulletEnabled val="1"/>
        </dgm:presLayoutVars>
      </dgm:prSet>
      <dgm:spPr/>
    </dgm:pt>
    <dgm:pt modelId="{1CC357E3-C837-4CEF-956E-6B9DEB094987}" type="pres">
      <dgm:prSet presAssocID="{DD432AAC-2FA1-460F-820C-956E63688017}" presName="sibTrans" presStyleCnt="0"/>
      <dgm:spPr/>
    </dgm:pt>
    <dgm:pt modelId="{9FF2F8EB-1BBF-4E56-B0F9-59AF798E5156}" type="pres">
      <dgm:prSet presAssocID="{7C78178A-7A30-48B9-BE36-3B6FC21C65D7}" presName="node" presStyleLbl="node1" presStyleIdx="5" presStyleCnt="6">
        <dgm:presLayoutVars>
          <dgm:bulletEnabled val="1"/>
        </dgm:presLayoutVars>
      </dgm:prSet>
      <dgm:spPr/>
    </dgm:pt>
  </dgm:ptLst>
  <dgm:cxnLst>
    <dgm:cxn modelId="{AACB2E04-E753-4458-8199-AA8275B86CBC}" srcId="{89DFB42E-DDFB-4661-8527-8882CF4FD966}" destId="{BE2058BA-9857-49A5-BD03-B2A2EFC9EEF0}" srcOrd="2" destOrd="0" parTransId="{C73E15DB-B403-4F33-9D3D-041796552291}" sibTransId="{B5C150F4-EE1B-4ABC-AE50-0DE7D83F7768}"/>
    <dgm:cxn modelId="{23B7A920-C8EF-45B5-B45C-1D2BF318FA57}" type="presOf" srcId="{BE2058BA-9857-49A5-BD03-B2A2EFC9EEF0}" destId="{1F394C30-41A3-4D73-BF14-75A45841F5AE}" srcOrd="0" destOrd="0" presId="urn:microsoft.com/office/officeart/2005/8/layout/default"/>
    <dgm:cxn modelId="{BB8F044A-C518-40FE-BB52-EA3A7A68B616}" type="presOf" srcId="{7D169C94-39B9-4484-B880-B2F1B35C791A}" destId="{12C05998-ADA3-4B12-BA52-7AAF2C94674D}" srcOrd="0" destOrd="0" presId="urn:microsoft.com/office/officeart/2005/8/layout/default"/>
    <dgm:cxn modelId="{7F72E183-E58A-4036-8552-37A7EF3D75A5}" type="presOf" srcId="{89DFB42E-DDFB-4661-8527-8882CF4FD966}" destId="{7126DFB5-F8E6-4078-8DBA-CB86538A4E8A}" srcOrd="0" destOrd="0" presId="urn:microsoft.com/office/officeart/2005/8/layout/default"/>
    <dgm:cxn modelId="{FBEB9D98-3DE8-4AEE-87CF-1F1C58B3C57B}" srcId="{89DFB42E-DDFB-4661-8527-8882CF4FD966}" destId="{7D169C94-39B9-4484-B880-B2F1B35C791A}" srcOrd="1" destOrd="0" parTransId="{DBDA8482-DB6E-44EA-AAAD-200880283501}" sibTransId="{D1681B69-BEEB-49F7-AD2D-268C696D0832}"/>
    <dgm:cxn modelId="{2430C6A0-618C-4BEF-9F35-50609EDFD5A7}" srcId="{89DFB42E-DDFB-4661-8527-8882CF4FD966}" destId="{FD67BAF9-48B4-4C8C-BB3A-3C1B24A36348}" srcOrd="0" destOrd="0" parTransId="{1012393A-BF5E-4B6A-9288-C5854C6F48C5}" sibTransId="{3C59F011-1EE9-4B9E-88FB-39D41205A300}"/>
    <dgm:cxn modelId="{5C9FE2A0-5EA7-4E38-81D9-770E10840F92}" srcId="{89DFB42E-DDFB-4661-8527-8882CF4FD966}" destId="{07B70DF7-E3E6-468F-9F14-76A0221B9932}" srcOrd="4" destOrd="0" parTransId="{36F5BEAC-E49D-4097-B679-DF1E0654ECB4}" sibTransId="{DD432AAC-2FA1-460F-820C-956E63688017}"/>
    <dgm:cxn modelId="{BA5F81B1-4651-4A89-A599-87ABD88D71F9}" type="presOf" srcId="{7C78178A-7A30-48B9-BE36-3B6FC21C65D7}" destId="{9FF2F8EB-1BBF-4E56-B0F9-59AF798E5156}" srcOrd="0" destOrd="0" presId="urn:microsoft.com/office/officeart/2005/8/layout/default"/>
    <dgm:cxn modelId="{6F0C85B6-79A5-462F-808F-75F447D76548}" type="presOf" srcId="{10CB9745-35D6-4317-A4E8-E81223E1AADA}" destId="{0F982B58-5BBD-4E38-9A18-DE0D6D7265A4}" srcOrd="0" destOrd="0" presId="urn:microsoft.com/office/officeart/2005/8/layout/default"/>
    <dgm:cxn modelId="{DB81B6CC-4E64-4FFD-806B-69C2347E3792}" type="presOf" srcId="{07B70DF7-E3E6-468F-9F14-76A0221B9932}" destId="{CC8918AF-67D7-4DA5-94DD-E13B2A9D1CA0}" srcOrd="0" destOrd="0" presId="urn:microsoft.com/office/officeart/2005/8/layout/default"/>
    <dgm:cxn modelId="{221705E1-67B8-4090-9738-C176CDD4D6DC}" type="presOf" srcId="{FD67BAF9-48B4-4C8C-BB3A-3C1B24A36348}" destId="{AD547AF8-5E1B-4484-B2D3-D93E0DFAD99E}" srcOrd="0" destOrd="0" presId="urn:microsoft.com/office/officeart/2005/8/layout/default"/>
    <dgm:cxn modelId="{42D93AE5-783A-4C75-A049-BDF084E8E5E1}" srcId="{89DFB42E-DDFB-4661-8527-8882CF4FD966}" destId="{10CB9745-35D6-4317-A4E8-E81223E1AADA}" srcOrd="3" destOrd="0" parTransId="{68F498E7-E1CD-46E3-83F2-3617F413961C}" sibTransId="{9FF0125A-06E8-425E-B27C-6A4F735F8A46}"/>
    <dgm:cxn modelId="{3DEDE2F9-FE54-4426-9686-7C1BDCA91384}" srcId="{89DFB42E-DDFB-4661-8527-8882CF4FD966}" destId="{7C78178A-7A30-48B9-BE36-3B6FC21C65D7}" srcOrd="5" destOrd="0" parTransId="{9F9E473B-E482-4CEF-8E0E-6328218F5101}" sibTransId="{28A0676D-DDAC-49F7-BC57-D99929877383}"/>
    <dgm:cxn modelId="{66FEEF41-A063-4813-B9CC-0752D93792FD}" type="presParOf" srcId="{7126DFB5-F8E6-4078-8DBA-CB86538A4E8A}" destId="{AD547AF8-5E1B-4484-B2D3-D93E0DFAD99E}" srcOrd="0" destOrd="0" presId="urn:microsoft.com/office/officeart/2005/8/layout/default"/>
    <dgm:cxn modelId="{C7D27C8F-1B85-4951-9A29-D879A44C4A0A}" type="presParOf" srcId="{7126DFB5-F8E6-4078-8DBA-CB86538A4E8A}" destId="{37289389-505A-488D-901A-0C32BC7C184D}" srcOrd="1" destOrd="0" presId="urn:microsoft.com/office/officeart/2005/8/layout/default"/>
    <dgm:cxn modelId="{7910FF7E-F868-46EB-97BE-5D4CCFA850A9}" type="presParOf" srcId="{7126DFB5-F8E6-4078-8DBA-CB86538A4E8A}" destId="{12C05998-ADA3-4B12-BA52-7AAF2C94674D}" srcOrd="2" destOrd="0" presId="urn:microsoft.com/office/officeart/2005/8/layout/default"/>
    <dgm:cxn modelId="{52273418-05B6-486D-AED6-522F084E2C70}" type="presParOf" srcId="{7126DFB5-F8E6-4078-8DBA-CB86538A4E8A}" destId="{0496C9C1-3EEE-4F7D-930F-365C33BCF7B1}" srcOrd="3" destOrd="0" presId="urn:microsoft.com/office/officeart/2005/8/layout/default"/>
    <dgm:cxn modelId="{79C68878-8620-47AD-8B15-B273D0B3CDB9}" type="presParOf" srcId="{7126DFB5-F8E6-4078-8DBA-CB86538A4E8A}" destId="{1F394C30-41A3-4D73-BF14-75A45841F5AE}" srcOrd="4" destOrd="0" presId="urn:microsoft.com/office/officeart/2005/8/layout/default"/>
    <dgm:cxn modelId="{C359B9F8-B3E9-473E-8DD4-A6686681C2F3}" type="presParOf" srcId="{7126DFB5-F8E6-4078-8DBA-CB86538A4E8A}" destId="{7CF0EE21-0314-48A7-8520-1C2C20B49B7B}" srcOrd="5" destOrd="0" presId="urn:microsoft.com/office/officeart/2005/8/layout/default"/>
    <dgm:cxn modelId="{6A735674-4A64-443C-AA7B-3868FF6F5272}" type="presParOf" srcId="{7126DFB5-F8E6-4078-8DBA-CB86538A4E8A}" destId="{0F982B58-5BBD-4E38-9A18-DE0D6D7265A4}" srcOrd="6" destOrd="0" presId="urn:microsoft.com/office/officeart/2005/8/layout/default"/>
    <dgm:cxn modelId="{5BF4084D-7E71-4629-9FB5-FE67D029CD7E}" type="presParOf" srcId="{7126DFB5-F8E6-4078-8DBA-CB86538A4E8A}" destId="{40C0CD07-63E5-489E-AF62-96A07F1A014A}" srcOrd="7" destOrd="0" presId="urn:microsoft.com/office/officeart/2005/8/layout/default"/>
    <dgm:cxn modelId="{6AE0CBA3-7FC6-4A6A-96E1-F5156F6ABB27}" type="presParOf" srcId="{7126DFB5-F8E6-4078-8DBA-CB86538A4E8A}" destId="{CC8918AF-67D7-4DA5-94DD-E13B2A9D1CA0}" srcOrd="8" destOrd="0" presId="urn:microsoft.com/office/officeart/2005/8/layout/default"/>
    <dgm:cxn modelId="{0D8E681B-811F-4E39-AAE7-EF95D0881EEE}" type="presParOf" srcId="{7126DFB5-F8E6-4078-8DBA-CB86538A4E8A}" destId="{1CC357E3-C837-4CEF-956E-6B9DEB094987}" srcOrd="9" destOrd="0" presId="urn:microsoft.com/office/officeart/2005/8/layout/default"/>
    <dgm:cxn modelId="{3D12620C-F2A2-4B16-AD6F-AE1BBA1CF853}" type="presParOf" srcId="{7126DFB5-F8E6-4078-8DBA-CB86538A4E8A}" destId="{9FF2F8EB-1BBF-4E56-B0F9-59AF798E515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89DE3D-589F-404B-BE80-48F1AD29A5AB}"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7013E1E7-2DC8-484C-BDC9-4BC61CD2192B}">
      <dgm:prSet custT="1"/>
      <dgm:spPr/>
      <dgm:t>
        <a:bodyPr/>
        <a:lstStyle/>
        <a:p>
          <a:r>
            <a:rPr lang="en-US" sz="2000" dirty="0">
              <a:latin typeface="Arial" panose="020B0604020202020204" pitchFamily="34" charset="0"/>
              <a:cs typeface="Arial" panose="020B0604020202020204" pitchFamily="34" charset="0"/>
            </a:rPr>
            <a:t>Please write a review about your experience with us here today and post on social media, Google, or email us and we will post for you.</a:t>
          </a:r>
        </a:p>
      </dgm:t>
    </dgm:pt>
    <dgm:pt modelId="{0A6038B3-611D-4BA6-9EAD-6F8C356CB793}" type="parTrans" cxnId="{E9592607-8E4D-4CA6-BE78-43DF4DF47A16}">
      <dgm:prSet/>
      <dgm:spPr/>
      <dgm:t>
        <a:bodyPr/>
        <a:lstStyle/>
        <a:p>
          <a:endParaRPr lang="en-US"/>
        </a:p>
      </dgm:t>
    </dgm:pt>
    <dgm:pt modelId="{83D1008F-87D1-432B-8429-F2DC2FD47BCB}" type="sibTrans" cxnId="{E9592607-8E4D-4CA6-BE78-43DF4DF47A16}">
      <dgm:prSet/>
      <dgm:spPr/>
      <dgm:t>
        <a:bodyPr/>
        <a:lstStyle/>
        <a:p>
          <a:endParaRPr lang="en-US"/>
        </a:p>
      </dgm:t>
    </dgm:pt>
    <dgm:pt modelId="{972DA972-94BD-401A-8787-7611592B219B}">
      <dgm:prSet custT="1"/>
      <dgm:spPr/>
      <dgm:t>
        <a:bodyPr/>
        <a:lstStyle/>
        <a:p>
          <a:r>
            <a:rPr lang="en-US" sz="2000" dirty="0">
              <a:latin typeface="Arial" panose="020B0604020202020204" pitchFamily="34" charset="0"/>
              <a:cs typeface="Arial" panose="020B0604020202020204" pitchFamily="34" charset="0"/>
            </a:rPr>
            <a:t>IBDD has roughly 30 different Expansion packs! Collect them all!</a:t>
          </a:r>
        </a:p>
      </dgm:t>
    </dgm:pt>
    <dgm:pt modelId="{C328E8F5-3D3B-4084-A5A2-044DAB9A9E52}" type="parTrans" cxnId="{A0975CC8-90B2-4AF0-A28D-6AD1FE4E7D59}">
      <dgm:prSet/>
      <dgm:spPr/>
      <dgm:t>
        <a:bodyPr/>
        <a:lstStyle/>
        <a:p>
          <a:endParaRPr lang="en-US"/>
        </a:p>
      </dgm:t>
    </dgm:pt>
    <dgm:pt modelId="{DF044C0E-F4CC-46F3-8C06-7FDA592B4001}" type="sibTrans" cxnId="{A0975CC8-90B2-4AF0-A28D-6AD1FE4E7D59}">
      <dgm:prSet/>
      <dgm:spPr/>
      <dgm:t>
        <a:bodyPr/>
        <a:lstStyle/>
        <a:p>
          <a:endParaRPr lang="en-US"/>
        </a:p>
      </dgm:t>
    </dgm:pt>
    <dgm:pt modelId="{36FCD37B-FC64-441A-97BA-283EFA566967}">
      <dgm:prSet custT="1"/>
      <dgm:spPr/>
      <dgm:t>
        <a:bodyPr/>
        <a:lstStyle/>
        <a:p>
          <a:r>
            <a:rPr lang="en-US" sz="2000" dirty="0">
              <a:latin typeface="Arial" panose="020B0604020202020204" pitchFamily="34" charset="0"/>
              <a:cs typeface="Arial" panose="020B0604020202020204" pitchFamily="34" charset="0"/>
            </a:rPr>
            <a:t>CLASS PHOTO NOW.</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Let’s get our EDC back on.</a:t>
          </a:r>
        </a:p>
      </dgm:t>
    </dgm:pt>
    <dgm:pt modelId="{5EECE304-7B31-4FED-B50E-516B5A6CCB38}" type="parTrans" cxnId="{07208E1F-FF63-4E48-B36F-FABEEDFA3587}">
      <dgm:prSet/>
      <dgm:spPr/>
      <dgm:t>
        <a:bodyPr/>
        <a:lstStyle/>
        <a:p>
          <a:endParaRPr lang="en-US"/>
        </a:p>
      </dgm:t>
    </dgm:pt>
    <dgm:pt modelId="{A37E3C78-0D3B-45F1-8567-59D5B965DA08}" type="sibTrans" cxnId="{07208E1F-FF63-4E48-B36F-FABEEDFA3587}">
      <dgm:prSet/>
      <dgm:spPr/>
      <dgm:t>
        <a:bodyPr/>
        <a:lstStyle/>
        <a:p>
          <a:endParaRPr lang="en-US"/>
        </a:p>
      </dgm:t>
    </dgm:pt>
    <dgm:pt modelId="{A3C2A325-F04E-44F5-A314-F5BC6F80EE0B}">
      <dgm:prSet custT="1"/>
      <dgm:spPr/>
      <dgm:t>
        <a:bodyPr/>
        <a:lstStyle/>
        <a:p>
          <a:r>
            <a:rPr lang="en-US" sz="2000" dirty="0">
              <a:latin typeface="Arial" panose="020B0604020202020204" pitchFamily="34" charset="0"/>
              <a:cs typeface="Arial" panose="020B0604020202020204" pitchFamily="34" charset="0"/>
            </a:rPr>
            <a:t>You can purchase IBDD KIT and NO KITS online at imagebaseddecisionaldrills.com</a:t>
          </a:r>
        </a:p>
        <a:p>
          <a:r>
            <a:rPr lang="en-US" sz="2000" dirty="0">
              <a:latin typeface="Arial" panose="020B0604020202020204" pitchFamily="34" charset="0"/>
              <a:cs typeface="Arial" panose="020B0604020202020204" pitchFamily="34" charset="0"/>
            </a:rPr>
            <a:t>10% DISCOUNT when you use the code </a:t>
          </a:r>
          <a:r>
            <a:rPr lang="en-US" sz="2000" dirty="0" err="1">
              <a:latin typeface="Arial" panose="020B0604020202020204" pitchFamily="34" charset="0"/>
              <a:cs typeface="Arial" panose="020B0604020202020204" pitchFamily="34" charset="0"/>
            </a:rPr>
            <a:t>TheClass</a:t>
          </a:r>
          <a:endParaRPr lang="en-US" sz="2000" dirty="0">
            <a:latin typeface="Arial" panose="020B0604020202020204" pitchFamily="34" charset="0"/>
            <a:cs typeface="Arial" panose="020B0604020202020204" pitchFamily="34" charset="0"/>
          </a:endParaRPr>
        </a:p>
      </dgm:t>
    </dgm:pt>
    <dgm:pt modelId="{7397F5A9-1F12-42BE-8209-38CC580F133A}" type="sibTrans" cxnId="{34A7F9ED-0F71-47D5-B678-7DC269FA6944}">
      <dgm:prSet/>
      <dgm:spPr/>
      <dgm:t>
        <a:bodyPr/>
        <a:lstStyle/>
        <a:p>
          <a:endParaRPr lang="en-US"/>
        </a:p>
      </dgm:t>
    </dgm:pt>
    <dgm:pt modelId="{13FEA31B-0BAF-4B60-A26D-6EEC16632D8C}" type="parTrans" cxnId="{34A7F9ED-0F71-47D5-B678-7DC269FA6944}">
      <dgm:prSet/>
      <dgm:spPr/>
      <dgm:t>
        <a:bodyPr/>
        <a:lstStyle/>
        <a:p>
          <a:endParaRPr lang="en-US"/>
        </a:p>
      </dgm:t>
    </dgm:pt>
    <dgm:pt modelId="{86B408B6-22AE-4D0B-B247-B704639E2AEC}">
      <dgm:prSet custT="1"/>
      <dgm:spPr/>
      <dgm:t>
        <a:bodyPr/>
        <a:lstStyle/>
        <a:p>
          <a:r>
            <a:rPr lang="en-US" sz="2000">
              <a:latin typeface="Arial" panose="020B0604020202020204" pitchFamily="34" charset="0"/>
              <a:cs typeface="Arial" panose="020B0604020202020204" pitchFamily="34" charset="0"/>
            </a:rPr>
            <a:t>Visit thecompletecombatant.com and click on RECOMMENDATIONS for discounts on POM, SIRT, and MORE! </a:t>
          </a:r>
          <a:endParaRPr lang="en-US" sz="2000" dirty="0">
            <a:latin typeface="Arial" panose="020B0604020202020204" pitchFamily="34" charset="0"/>
            <a:cs typeface="Arial" panose="020B0604020202020204" pitchFamily="34" charset="0"/>
          </a:endParaRPr>
        </a:p>
      </dgm:t>
    </dgm:pt>
    <dgm:pt modelId="{6E968651-1173-45DA-878B-177C45B9D8B4}" type="parTrans" cxnId="{FEAE76A1-9E40-4724-9A9F-EFB0A3816ABD}">
      <dgm:prSet/>
      <dgm:spPr/>
      <dgm:t>
        <a:bodyPr/>
        <a:lstStyle/>
        <a:p>
          <a:endParaRPr lang="en-US"/>
        </a:p>
      </dgm:t>
    </dgm:pt>
    <dgm:pt modelId="{0F554559-AA8B-4700-967D-3D808E4F63FD}" type="sibTrans" cxnId="{FEAE76A1-9E40-4724-9A9F-EFB0A3816ABD}">
      <dgm:prSet/>
      <dgm:spPr/>
      <dgm:t>
        <a:bodyPr/>
        <a:lstStyle/>
        <a:p>
          <a:endParaRPr lang="en-US"/>
        </a:p>
      </dgm:t>
    </dgm:pt>
    <dgm:pt modelId="{BE0EF09D-7EA1-4E38-A9FF-862AE591AA1C}" type="pres">
      <dgm:prSet presAssocID="{5289DE3D-589F-404B-BE80-48F1AD29A5AB}" presName="linear" presStyleCnt="0">
        <dgm:presLayoutVars>
          <dgm:animLvl val="lvl"/>
          <dgm:resizeHandles val="exact"/>
        </dgm:presLayoutVars>
      </dgm:prSet>
      <dgm:spPr/>
    </dgm:pt>
    <dgm:pt modelId="{D53F9F1E-0F37-4FA7-9D4D-45FD291226F0}" type="pres">
      <dgm:prSet presAssocID="{A3C2A325-F04E-44F5-A314-F5BC6F80EE0B}" presName="parentText" presStyleLbl="node1" presStyleIdx="0" presStyleCnt="5" custScaleY="134860" custLinFactY="-10130" custLinFactNeighborX="-168" custLinFactNeighborY="-100000">
        <dgm:presLayoutVars>
          <dgm:chMax val="0"/>
          <dgm:bulletEnabled val="1"/>
        </dgm:presLayoutVars>
      </dgm:prSet>
      <dgm:spPr/>
    </dgm:pt>
    <dgm:pt modelId="{6B56CD08-E5E2-455D-A288-E690EDEF3A36}" type="pres">
      <dgm:prSet presAssocID="{7397F5A9-1F12-42BE-8209-38CC580F133A}" presName="spacer" presStyleCnt="0"/>
      <dgm:spPr/>
    </dgm:pt>
    <dgm:pt modelId="{25C49E04-EBC4-4E77-AEEC-A38043DDB0F2}" type="pres">
      <dgm:prSet presAssocID="{86B408B6-22AE-4D0B-B247-B704639E2AEC}" presName="parentText" presStyleLbl="node1" presStyleIdx="1" presStyleCnt="5" custLinFactY="51472" custLinFactNeighborX="59" custLinFactNeighborY="100000">
        <dgm:presLayoutVars>
          <dgm:chMax val="0"/>
          <dgm:bulletEnabled val="1"/>
        </dgm:presLayoutVars>
      </dgm:prSet>
      <dgm:spPr/>
    </dgm:pt>
    <dgm:pt modelId="{FC6CC295-9AA9-4B42-A261-B803BA1C7E5E}" type="pres">
      <dgm:prSet presAssocID="{0F554559-AA8B-4700-967D-3D808E4F63FD}" presName="spacer" presStyleCnt="0"/>
      <dgm:spPr/>
    </dgm:pt>
    <dgm:pt modelId="{0C747E18-F716-48BA-AE2B-0E9ACFE10D41}" type="pres">
      <dgm:prSet presAssocID="{7013E1E7-2DC8-484C-BDC9-4BC61CD2192B}" presName="parentText" presStyleLbl="node1" presStyleIdx="2" presStyleCnt="5" custLinFactY="45973" custLinFactNeighborX="59" custLinFactNeighborY="100000">
        <dgm:presLayoutVars>
          <dgm:chMax val="0"/>
          <dgm:bulletEnabled val="1"/>
        </dgm:presLayoutVars>
      </dgm:prSet>
      <dgm:spPr/>
    </dgm:pt>
    <dgm:pt modelId="{ED2AE44C-1854-4471-A379-95D8EC21C59E}" type="pres">
      <dgm:prSet presAssocID="{83D1008F-87D1-432B-8429-F2DC2FD47BCB}" presName="spacer" presStyleCnt="0"/>
      <dgm:spPr/>
    </dgm:pt>
    <dgm:pt modelId="{AD66017C-564A-4736-A732-39CE6B67BFD7}" type="pres">
      <dgm:prSet presAssocID="{972DA972-94BD-401A-8787-7611592B219B}" presName="parentText" presStyleLbl="node1" presStyleIdx="3" presStyleCnt="5" custScaleY="55399" custLinFactY="-202846" custLinFactNeighborX="59" custLinFactNeighborY="-300000">
        <dgm:presLayoutVars>
          <dgm:chMax val="0"/>
          <dgm:bulletEnabled val="1"/>
        </dgm:presLayoutVars>
      </dgm:prSet>
      <dgm:spPr/>
    </dgm:pt>
    <dgm:pt modelId="{E698754D-A566-4775-9988-D0E5DEB24835}" type="pres">
      <dgm:prSet presAssocID="{DF044C0E-F4CC-46F3-8C06-7FDA592B4001}" presName="spacer" presStyleCnt="0"/>
      <dgm:spPr/>
    </dgm:pt>
    <dgm:pt modelId="{7E696DE8-A798-4626-BFE5-7E167B0DB860}" type="pres">
      <dgm:prSet presAssocID="{36FCD37B-FC64-441A-97BA-283EFA566967}" presName="parentText" presStyleLbl="node1" presStyleIdx="4" presStyleCnt="5" custScaleY="87092" custLinFactY="-11472" custLinFactNeighborX="59" custLinFactNeighborY="-100000">
        <dgm:presLayoutVars>
          <dgm:chMax val="0"/>
          <dgm:bulletEnabled val="1"/>
        </dgm:presLayoutVars>
      </dgm:prSet>
      <dgm:spPr/>
    </dgm:pt>
  </dgm:ptLst>
  <dgm:cxnLst>
    <dgm:cxn modelId="{E9592607-8E4D-4CA6-BE78-43DF4DF47A16}" srcId="{5289DE3D-589F-404B-BE80-48F1AD29A5AB}" destId="{7013E1E7-2DC8-484C-BDC9-4BC61CD2192B}" srcOrd="2" destOrd="0" parTransId="{0A6038B3-611D-4BA6-9EAD-6F8C356CB793}" sibTransId="{83D1008F-87D1-432B-8429-F2DC2FD47BCB}"/>
    <dgm:cxn modelId="{4A7F010E-BCD2-426C-A3FD-3834195D7B0A}" type="presOf" srcId="{7013E1E7-2DC8-484C-BDC9-4BC61CD2192B}" destId="{0C747E18-F716-48BA-AE2B-0E9ACFE10D41}" srcOrd="0" destOrd="0" presId="urn:microsoft.com/office/officeart/2005/8/layout/vList2"/>
    <dgm:cxn modelId="{07208E1F-FF63-4E48-B36F-FABEEDFA3587}" srcId="{5289DE3D-589F-404B-BE80-48F1AD29A5AB}" destId="{36FCD37B-FC64-441A-97BA-283EFA566967}" srcOrd="4" destOrd="0" parTransId="{5EECE304-7B31-4FED-B50E-516B5A6CCB38}" sibTransId="{A37E3C78-0D3B-45F1-8567-59D5B965DA08}"/>
    <dgm:cxn modelId="{FEF36180-6424-4CF1-A5DA-BF2B2717455B}" type="presOf" srcId="{A3C2A325-F04E-44F5-A314-F5BC6F80EE0B}" destId="{D53F9F1E-0F37-4FA7-9D4D-45FD291226F0}" srcOrd="0" destOrd="0" presId="urn:microsoft.com/office/officeart/2005/8/layout/vList2"/>
    <dgm:cxn modelId="{FEAE76A1-9E40-4724-9A9F-EFB0A3816ABD}" srcId="{5289DE3D-589F-404B-BE80-48F1AD29A5AB}" destId="{86B408B6-22AE-4D0B-B247-B704639E2AEC}" srcOrd="1" destOrd="0" parTransId="{6E968651-1173-45DA-878B-177C45B9D8B4}" sibTransId="{0F554559-AA8B-4700-967D-3D808E4F63FD}"/>
    <dgm:cxn modelId="{0E81FDAD-E46F-4D1E-97CE-41CC80D5F8A1}" type="presOf" srcId="{86B408B6-22AE-4D0B-B247-B704639E2AEC}" destId="{25C49E04-EBC4-4E77-AEEC-A38043DDB0F2}" srcOrd="0" destOrd="0" presId="urn:microsoft.com/office/officeart/2005/8/layout/vList2"/>
    <dgm:cxn modelId="{13B5A1B4-8472-4A18-B37C-6A0F286789E2}" type="presOf" srcId="{5289DE3D-589F-404B-BE80-48F1AD29A5AB}" destId="{BE0EF09D-7EA1-4E38-A9FF-862AE591AA1C}" srcOrd="0" destOrd="0" presId="urn:microsoft.com/office/officeart/2005/8/layout/vList2"/>
    <dgm:cxn modelId="{921A39BC-DFC7-45DB-ABCD-F6FE11DC850B}" type="presOf" srcId="{972DA972-94BD-401A-8787-7611592B219B}" destId="{AD66017C-564A-4736-A732-39CE6B67BFD7}" srcOrd="0" destOrd="0" presId="urn:microsoft.com/office/officeart/2005/8/layout/vList2"/>
    <dgm:cxn modelId="{A0975CC8-90B2-4AF0-A28D-6AD1FE4E7D59}" srcId="{5289DE3D-589F-404B-BE80-48F1AD29A5AB}" destId="{972DA972-94BD-401A-8787-7611592B219B}" srcOrd="3" destOrd="0" parTransId="{C328E8F5-3D3B-4084-A5A2-044DAB9A9E52}" sibTransId="{DF044C0E-F4CC-46F3-8C06-7FDA592B4001}"/>
    <dgm:cxn modelId="{BE6CFBD3-6D08-4212-9074-1FCC4C550390}" type="presOf" srcId="{36FCD37B-FC64-441A-97BA-283EFA566967}" destId="{7E696DE8-A798-4626-BFE5-7E167B0DB860}" srcOrd="0" destOrd="0" presId="urn:microsoft.com/office/officeart/2005/8/layout/vList2"/>
    <dgm:cxn modelId="{34A7F9ED-0F71-47D5-B678-7DC269FA6944}" srcId="{5289DE3D-589F-404B-BE80-48F1AD29A5AB}" destId="{A3C2A325-F04E-44F5-A314-F5BC6F80EE0B}" srcOrd="0" destOrd="0" parTransId="{13FEA31B-0BAF-4B60-A26D-6EEC16632D8C}" sibTransId="{7397F5A9-1F12-42BE-8209-38CC580F133A}"/>
    <dgm:cxn modelId="{1499235C-24F4-4D0E-BF38-654491A03C26}" type="presParOf" srcId="{BE0EF09D-7EA1-4E38-A9FF-862AE591AA1C}" destId="{D53F9F1E-0F37-4FA7-9D4D-45FD291226F0}" srcOrd="0" destOrd="0" presId="urn:microsoft.com/office/officeart/2005/8/layout/vList2"/>
    <dgm:cxn modelId="{1C44119C-7DB3-4D3D-B00E-BE40258B0A5B}" type="presParOf" srcId="{BE0EF09D-7EA1-4E38-A9FF-862AE591AA1C}" destId="{6B56CD08-E5E2-455D-A288-E690EDEF3A36}" srcOrd="1" destOrd="0" presId="urn:microsoft.com/office/officeart/2005/8/layout/vList2"/>
    <dgm:cxn modelId="{583277DA-7A7F-4913-B4C7-D4784B121060}" type="presParOf" srcId="{BE0EF09D-7EA1-4E38-A9FF-862AE591AA1C}" destId="{25C49E04-EBC4-4E77-AEEC-A38043DDB0F2}" srcOrd="2" destOrd="0" presId="urn:microsoft.com/office/officeart/2005/8/layout/vList2"/>
    <dgm:cxn modelId="{3054CED8-2940-4D46-84F1-F2527899D493}" type="presParOf" srcId="{BE0EF09D-7EA1-4E38-A9FF-862AE591AA1C}" destId="{FC6CC295-9AA9-4B42-A261-B803BA1C7E5E}" srcOrd="3" destOrd="0" presId="urn:microsoft.com/office/officeart/2005/8/layout/vList2"/>
    <dgm:cxn modelId="{6EF0F7DA-032C-42AE-9ED9-82270DAC2259}" type="presParOf" srcId="{BE0EF09D-7EA1-4E38-A9FF-862AE591AA1C}" destId="{0C747E18-F716-48BA-AE2B-0E9ACFE10D41}" srcOrd="4" destOrd="0" presId="urn:microsoft.com/office/officeart/2005/8/layout/vList2"/>
    <dgm:cxn modelId="{2AF5A6DD-2718-42D4-81E6-E587E237D2BC}" type="presParOf" srcId="{BE0EF09D-7EA1-4E38-A9FF-862AE591AA1C}" destId="{ED2AE44C-1854-4471-A379-95D8EC21C59E}" srcOrd="5" destOrd="0" presId="urn:microsoft.com/office/officeart/2005/8/layout/vList2"/>
    <dgm:cxn modelId="{361D5214-A654-4365-B2DF-99505E15EF7C}" type="presParOf" srcId="{BE0EF09D-7EA1-4E38-A9FF-862AE591AA1C}" destId="{AD66017C-564A-4736-A732-39CE6B67BFD7}" srcOrd="6" destOrd="0" presId="urn:microsoft.com/office/officeart/2005/8/layout/vList2"/>
    <dgm:cxn modelId="{C054FC0D-4AF7-45D0-9629-9F49F1070AAF}" type="presParOf" srcId="{BE0EF09D-7EA1-4E38-A9FF-862AE591AA1C}" destId="{E698754D-A566-4775-9988-D0E5DEB24835}" srcOrd="7" destOrd="0" presId="urn:microsoft.com/office/officeart/2005/8/layout/vList2"/>
    <dgm:cxn modelId="{591643D8-0581-4E82-BCE2-A7A6BC7E753C}" type="presParOf" srcId="{BE0EF09D-7EA1-4E38-A9FF-862AE591AA1C}" destId="{7E696DE8-A798-4626-BFE5-7E167B0DB86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294FD-49F6-44C6-B5FF-13CEA3F7295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AACC4C2-52A2-4478-852E-F5F93AF0FD10}">
      <dgm:prSet/>
      <dgm:spPr/>
      <dgm:t>
        <a:bodyPr/>
        <a:lstStyle/>
        <a:p>
          <a:r>
            <a:rPr lang="en-US" dirty="0"/>
            <a:t>Evaluate the strengths and weaknesses of your strategies/decisions in the content of the scenario.</a:t>
          </a:r>
        </a:p>
      </dgm:t>
    </dgm:pt>
    <dgm:pt modelId="{A2330FEB-22E6-4D00-BC87-71CFF19A3F57}" type="parTrans" cxnId="{E346D7A7-D964-4F06-881E-3E6E348BF526}">
      <dgm:prSet/>
      <dgm:spPr/>
      <dgm:t>
        <a:bodyPr/>
        <a:lstStyle/>
        <a:p>
          <a:endParaRPr lang="en-US"/>
        </a:p>
      </dgm:t>
    </dgm:pt>
    <dgm:pt modelId="{20E16D2B-D8AC-49A0-BF6D-A767FF1FD03A}" type="sibTrans" cxnId="{E346D7A7-D964-4F06-881E-3E6E348BF526}">
      <dgm:prSet/>
      <dgm:spPr/>
      <dgm:t>
        <a:bodyPr/>
        <a:lstStyle/>
        <a:p>
          <a:endParaRPr lang="en-US"/>
        </a:p>
      </dgm:t>
    </dgm:pt>
    <dgm:pt modelId="{7349A22B-CF53-4574-9625-A634C357752E}">
      <dgm:prSet/>
      <dgm:spPr/>
      <dgm:t>
        <a:bodyPr/>
        <a:lstStyle/>
        <a:p>
          <a:r>
            <a:rPr lang="en-US"/>
            <a:t>Visual cueing, pre-need decision making, tool cycling, and distance management . </a:t>
          </a:r>
        </a:p>
      </dgm:t>
    </dgm:pt>
    <dgm:pt modelId="{115C38BA-D919-4E96-BD2A-3353D5109E46}" type="parTrans" cxnId="{46710DF1-3D24-462D-8447-34731DA410F2}">
      <dgm:prSet/>
      <dgm:spPr/>
      <dgm:t>
        <a:bodyPr/>
        <a:lstStyle/>
        <a:p>
          <a:endParaRPr lang="en-US"/>
        </a:p>
      </dgm:t>
    </dgm:pt>
    <dgm:pt modelId="{ABCEB60E-F5A5-4FF3-ADB0-D610CF64E092}" type="sibTrans" cxnId="{46710DF1-3D24-462D-8447-34731DA410F2}">
      <dgm:prSet/>
      <dgm:spPr/>
      <dgm:t>
        <a:bodyPr/>
        <a:lstStyle/>
        <a:p>
          <a:endParaRPr lang="en-US"/>
        </a:p>
      </dgm:t>
    </dgm:pt>
    <dgm:pt modelId="{17F24DF7-B274-4B9C-BF0B-C1290B553D32}">
      <dgm:prSet/>
      <dgm:spPr/>
      <dgm:t>
        <a:bodyPr/>
        <a:lstStyle/>
        <a:p>
          <a:r>
            <a:rPr lang="en-US"/>
            <a:t>Creating “files” in your brain that you recognize to thaw the freeze.</a:t>
          </a:r>
        </a:p>
      </dgm:t>
    </dgm:pt>
    <dgm:pt modelId="{1D5DC4E3-C8A6-458B-B3E7-44477500C4A7}" type="parTrans" cxnId="{AFB61276-EFF9-4B49-95CA-A8D428421250}">
      <dgm:prSet/>
      <dgm:spPr/>
      <dgm:t>
        <a:bodyPr/>
        <a:lstStyle/>
        <a:p>
          <a:endParaRPr lang="en-US"/>
        </a:p>
      </dgm:t>
    </dgm:pt>
    <dgm:pt modelId="{C42EAF4D-2D66-410B-B48C-B81522840B58}" type="sibTrans" cxnId="{AFB61276-EFF9-4B49-95CA-A8D428421250}">
      <dgm:prSet/>
      <dgm:spPr/>
      <dgm:t>
        <a:bodyPr/>
        <a:lstStyle/>
        <a:p>
          <a:endParaRPr lang="en-US"/>
        </a:p>
      </dgm:t>
    </dgm:pt>
    <dgm:pt modelId="{B163FB8D-4FF8-4941-8BA7-B3D80F472B88}" type="pres">
      <dgm:prSet presAssocID="{33C294FD-49F6-44C6-B5FF-13CEA3F72959}" presName="hierChild1" presStyleCnt="0">
        <dgm:presLayoutVars>
          <dgm:chPref val="1"/>
          <dgm:dir/>
          <dgm:animOne val="branch"/>
          <dgm:animLvl val="lvl"/>
          <dgm:resizeHandles/>
        </dgm:presLayoutVars>
      </dgm:prSet>
      <dgm:spPr/>
    </dgm:pt>
    <dgm:pt modelId="{52999468-29F8-48BA-B8A3-F5FA0C4EB2CE}" type="pres">
      <dgm:prSet presAssocID="{2AACC4C2-52A2-4478-852E-F5F93AF0FD10}" presName="hierRoot1" presStyleCnt="0"/>
      <dgm:spPr/>
    </dgm:pt>
    <dgm:pt modelId="{FED91E48-5A88-4292-B7C9-34A88A3754DD}" type="pres">
      <dgm:prSet presAssocID="{2AACC4C2-52A2-4478-852E-F5F93AF0FD10}" presName="composite" presStyleCnt="0"/>
      <dgm:spPr/>
    </dgm:pt>
    <dgm:pt modelId="{387F4563-04B8-4A69-AC80-06F9E2B0275F}" type="pres">
      <dgm:prSet presAssocID="{2AACC4C2-52A2-4478-852E-F5F93AF0FD10}" presName="background" presStyleLbl="node0" presStyleIdx="0" presStyleCnt="3"/>
      <dgm:spPr/>
    </dgm:pt>
    <dgm:pt modelId="{12E7B8B3-DC5C-49B0-BF40-C1862288D788}" type="pres">
      <dgm:prSet presAssocID="{2AACC4C2-52A2-4478-852E-F5F93AF0FD10}" presName="text" presStyleLbl="fgAcc0" presStyleIdx="0" presStyleCnt="3">
        <dgm:presLayoutVars>
          <dgm:chPref val="3"/>
        </dgm:presLayoutVars>
      </dgm:prSet>
      <dgm:spPr/>
    </dgm:pt>
    <dgm:pt modelId="{F5E52201-0B32-4155-B0D7-2FEBF6B41BC4}" type="pres">
      <dgm:prSet presAssocID="{2AACC4C2-52A2-4478-852E-F5F93AF0FD10}" presName="hierChild2" presStyleCnt="0"/>
      <dgm:spPr/>
    </dgm:pt>
    <dgm:pt modelId="{F75182AB-424C-4204-B4D3-1589E5BEA0DC}" type="pres">
      <dgm:prSet presAssocID="{7349A22B-CF53-4574-9625-A634C357752E}" presName="hierRoot1" presStyleCnt="0"/>
      <dgm:spPr/>
    </dgm:pt>
    <dgm:pt modelId="{CAAFEA10-9D22-43CF-8906-52BD0489E9D4}" type="pres">
      <dgm:prSet presAssocID="{7349A22B-CF53-4574-9625-A634C357752E}" presName="composite" presStyleCnt="0"/>
      <dgm:spPr/>
    </dgm:pt>
    <dgm:pt modelId="{7B64E0A6-B148-4960-B22D-3B15D3D2D96D}" type="pres">
      <dgm:prSet presAssocID="{7349A22B-CF53-4574-9625-A634C357752E}" presName="background" presStyleLbl="node0" presStyleIdx="1" presStyleCnt="3"/>
      <dgm:spPr/>
    </dgm:pt>
    <dgm:pt modelId="{128DE045-358F-4277-A013-62E23E3B43C8}" type="pres">
      <dgm:prSet presAssocID="{7349A22B-CF53-4574-9625-A634C357752E}" presName="text" presStyleLbl="fgAcc0" presStyleIdx="1" presStyleCnt="3">
        <dgm:presLayoutVars>
          <dgm:chPref val="3"/>
        </dgm:presLayoutVars>
      </dgm:prSet>
      <dgm:spPr/>
    </dgm:pt>
    <dgm:pt modelId="{621342D9-8043-4432-9DB7-A25A9FA686D0}" type="pres">
      <dgm:prSet presAssocID="{7349A22B-CF53-4574-9625-A634C357752E}" presName="hierChild2" presStyleCnt="0"/>
      <dgm:spPr/>
    </dgm:pt>
    <dgm:pt modelId="{AF1CAE5D-F29A-4915-82FB-DC4E26B070BD}" type="pres">
      <dgm:prSet presAssocID="{17F24DF7-B274-4B9C-BF0B-C1290B553D32}" presName="hierRoot1" presStyleCnt="0"/>
      <dgm:spPr/>
    </dgm:pt>
    <dgm:pt modelId="{C4AE13A0-1EE1-458D-8991-30A5752E61A5}" type="pres">
      <dgm:prSet presAssocID="{17F24DF7-B274-4B9C-BF0B-C1290B553D32}" presName="composite" presStyleCnt="0"/>
      <dgm:spPr/>
    </dgm:pt>
    <dgm:pt modelId="{695668E0-85A9-4518-B93D-B1B68C8BC1A6}" type="pres">
      <dgm:prSet presAssocID="{17F24DF7-B274-4B9C-BF0B-C1290B553D32}" presName="background" presStyleLbl="node0" presStyleIdx="2" presStyleCnt="3"/>
      <dgm:spPr/>
    </dgm:pt>
    <dgm:pt modelId="{D80897DB-CC3B-4FA6-9999-E9E1437A12D3}" type="pres">
      <dgm:prSet presAssocID="{17F24DF7-B274-4B9C-BF0B-C1290B553D32}" presName="text" presStyleLbl="fgAcc0" presStyleIdx="2" presStyleCnt="3">
        <dgm:presLayoutVars>
          <dgm:chPref val="3"/>
        </dgm:presLayoutVars>
      </dgm:prSet>
      <dgm:spPr/>
    </dgm:pt>
    <dgm:pt modelId="{3A8CFB8A-218E-4B05-9035-388CC7F1CC2F}" type="pres">
      <dgm:prSet presAssocID="{17F24DF7-B274-4B9C-BF0B-C1290B553D32}" presName="hierChild2" presStyleCnt="0"/>
      <dgm:spPr/>
    </dgm:pt>
  </dgm:ptLst>
  <dgm:cxnLst>
    <dgm:cxn modelId="{5797B20E-97E5-4420-96E6-973BECBB12DA}" type="presOf" srcId="{2AACC4C2-52A2-4478-852E-F5F93AF0FD10}" destId="{12E7B8B3-DC5C-49B0-BF40-C1862288D788}" srcOrd="0" destOrd="0" presId="urn:microsoft.com/office/officeart/2005/8/layout/hierarchy1"/>
    <dgm:cxn modelId="{03F38F25-AD09-4F49-9B51-8FA60EE2160B}" type="presOf" srcId="{7349A22B-CF53-4574-9625-A634C357752E}" destId="{128DE045-358F-4277-A013-62E23E3B43C8}" srcOrd="0" destOrd="0" presId="urn:microsoft.com/office/officeart/2005/8/layout/hierarchy1"/>
    <dgm:cxn modelId="{3858B967-0572-4C5E-8C46-D171BB2689C8}" type="presOf" srcId="{17F24DF7-B274-4B9C-BF0B-C1290B553D32}" destId="{D80897DB-CC3B-4FA6-9999-E9E1437A12D3}" srcOrd="0" destOrd="0" presId="urn:microsoft.com/office/officeart/2005/8/layout/hierarchy1"/>
    <dgm:cxn modelId="{AFB61276-EFF9-4B49-95CA-A8D428421250}" srcId="{33C294FD-49F6-44C6-B5FF-13CEA3F72959}" destId="{17F24DF7-B274-4B9C-BF0B-C1290B553D32}" srcOrd="2" destOrd="0" parTransId="{1D5DC4E3-C8A6-458B-B3E7-44477500C4A7}" sibTransId="{C42EAF4D-2D66-410B-B48C-B81522840B58}"/>
    <dgm:cxn modelId="{E346D7A7-D964-4F06-881E-3E6E348BF526}" srcId="{33C294FD-49F6-44C6-B5FF-13CEA3F72959}" destId="{2AACC4C2-52A2-4478-852E-F5F93AF0FD10}" srcOrd="0" destOrd="0" parTransId="{A2330FEB-22E6-4D00-BC87-71CFF19A3F57}" sibTransId="{20E16D2B-D8AC-49A0-BF6D-A767FF1FD03A}"/>
    <dgm:cxn modelId="{006E22C1-C3D6-453F-871B-A74256D8ED03}" type="presOf" srcId="{33C294FD-49F6-44C6-B5FF-13CEA3F72959}" destId="{B163FB8D-4FF8-4941-8BA7-B3D80F472B88}" srcOrd="0" destOrd="0" presId="urn:microsoft.com/office/officeart/2005/8/layout/hierarchy1"/>
    <dgm:cxn modelId="{46710DF1-3D24-462D-8447-34731DA410F2}" srcId="{33C294FD-49F6-44C6-B5FF-13CEA3F72959}" destId="{7349A22B-CF53-4574-9625-A634C357752E}" srcOrd="1" destOrd="0" parTransId="{115C38BA-D919-4E96-BD2A-3353D5109E46}" sibTransId="{ABCEB60E-F5A5-4FF3-ADB0-D610CF64E092}"/>
    <dgm:cxn modelId="{F4578313-2697-4ADF-A8D0-F7FD0F034215}" type="presParOf" srcId="{B163FB8D-4FF8-4941-8BA7-B3D80F472B88}" destId="{52999468-29F8-48BA-B8A3-F5FA0C4EB2CE}" srcOrd="0" destOrd="0" presId="urn:microsoft.com/office/officeart/2005/8/layout/hierarchy1"/>
    <dgm:cxn modelId="{E0980684-CF9B-4435-B66E-9428679434CC}" type="presParOf" srcId="{52999468-29F8-48BA-B8A3-F5FA0C4EB2CE}" destId="{FED91E48-5A88-4292-B7C9-34A88A3754DD}" srcOrd="0" destOrd="0" presId="urn:microsoft.com/office/officeart/2005/8/layout/hierarchy1"/>
    <dgm:cxn modelId="{EE14D7CD-EA26-44A8-A2A7-1D38290161B1}" type="presParOf" srcId="{FED91E48-5A88-4292-B7C9-34A88A3754DD}" destId="{387F4563-04B8-4A69-AC80-06F9E2B0275F}" srcOrd="0" destOrd="0" presId="urn:microsoft.com/office/officeart/2005/8/layout/hierarchy1"/>
    <dgm:cxn modelId="{56349661-6842-4483-A90E-2873EE4DD50D}" type="presParOf" srcId="{FED91E48-5A88-4292-B7C9-34A88A3754DD}" destId="{12E7B8B3-DC5C-49B0-BF40-C1862288D788}" srcOrd="1" destOrd="0" presId="urn:microsoft.com/office/officeart/2005/8/layout/hierarchy1"/>
    <dgm:cxn modelId="{B5E7731C-5DCA-422C-8C52-F556415E4FE8}" type="presParOf" srcId="{52999468-29F8-48BA-B8A3-F5FA0C4EB2CE}" destId="{F5E52201-0B32-4155-B0D7-2FEBF6B41BC4}" srcOrd="1" destOrd="0" presId="urn:microsoft.com/office/officeart/2005/8/layout/hierarchy1"/>
    <dgm:cxn modelId="{A7EC396F-DF01-43A5-8BCC-C03950A9F03F}" type="presParOf" srcId="{B163FB8D-4FF8-4941-8BA7-B3D80F472B88}" destId="{F75182AB-424C-4204-B4D3-1589E5BEA0DC}" srcOrd="1" destOrd="0" presId="urn:microsoft.com/office/officeart/2005/8/layout/hierarchy1"/>
    <dgm:cxn modelId="{DB780AB1-ECEF-40CC-B8D2-25FE49C4E991}" type="presParOf" srcId="{F75182AB-424C-4204-B4D3-1589E5BEA0DC}" destId="{CAAFEA10-9D22-43CF-8906-52BD0489E9D4}" srcOrd="0" destOrd="0" presId="urn:microsoft.com/office/officeart/2005/8/layout/hierarchy1"/>
    <dgm:cxn modelId="{1E0A2103-5C59-499C-953B-2DBF99D04FD1}" type="presParOf" srcId="{CAAFEA10-9D22-43CF-8906-52BD0489E9D4}" destId="{7B64E0A6-B148-4960-B22D-3B15D3D2D96D}" srcOrd="0" destOrd="0" presId="urn:microsoft.com/office/officeart/2005/8/layout/hierarchy1"/>
    <dgm:cxn modelId="{7E0C0807-9C56-4F93-B89B-E96A9A41FA99}" type="presParOf" srcId="{CAAFEA10-9D22-43CF-8906-52BD0489E9D4}" destId="{128DE045-358F-4277-A013-62E23E3B43C8}" srcOrd="1" destOrd="0" presId="urn:microsoft.com/office/officeart/2005/8/layout/hierarchy1"/>
    <dgm:cxn modelId="{C6D47EED-5163-4901-AE4E-8BD32458C6B9}" type="presParOf" srcId="{F75182AB-424C-4204-B4D3-1589E5BEA0DC}" destId="{621342D9-8043-4432-9DB7-A25A9FA686D0}" srcOrd="1" destOrd="0" presId="urn:microsoft.com/office/officeart/2005/8/layout/hierarchy1"/>
    <dgm:cxn modelId="{4BF53882-0576-46CD-8FA5-364C39856989}" type="presParOf" srcId="{B163FB8D-4FF8-4941-8BA7-B3D80F472B88}" destId="{AF1CAE5D-F29A-4915-82FB-DC4E26B070BD}" srcOrd="2" destOrd="0" presId="urn:microsoft.com/office/officeart/2005/8/layout/hierarchy1"/>
    <dgm:cxn modelId="{2254AAB2-A0F7-4060-A858-C9D5DEB14B44}" type="presParOf" srcId="{AF1CAE5D-F29A-4915-82FB-DC4E26B070BD}" destId="{C4AE13A0-1EE1-458D-8991-30A5752E61A5}" srcOrd="0" destOrd="0" presId="urn:microsoft.com/office/officeart/2005/8/layout/hierarchy1"/>
    <dgm:cxn modelId="{4A2BF703-B482-4F5A-9C32-3E00DCA1C513}" type="presParOf" srcId="{C4AE13A0-1EE1-458D-8991-30A5752E61A5}" destId="{695668E0-85A9-4518-B93D-B1B68C8BC1A6}" srcOrd="0" destOrd="0" presId="urn:microsoft.com/office/officeart/2005/8/layout/hierarchy1"/>
    <dgm:cxn modelId="{57FCF988-2085-4245-BA54-CF91C6C096A8}" type="presParOf" srcId="{C4AE13A0-1EE1-458D-8991-30A5752E61A5}" destId="{D80897DB-CC3B-4FA6-9999-E9E1437A12D3}" srcOrd="1" destOrd="0" presId="urn:microsoft.com/office/officeart/2005/8/layout/hierarchy1"/>
    <dgm:cxn modelId="{E3057366-1810-4082-A805-1B3D2AB55BFD}" type="presParOf" srcId="{AF1CAE5D-F29A-4915-82FB-DC4E26B070BD}" destId="{3A8CFB8A-218E-4B05-9035-388CC7F1CC2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AA4FAD-1EEA-46C5-8E46-9672CBFFF57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F5391A2-D01C-4E03-BD8E-9666D034831C}">
      <dgm:prSet/>
      <dgm:spPr/>
      <dgm:t>
        <a:bodyPr/>
        <a:lstStyle/>
        <a:p>
          <a:r>
            <a:rPr lang="en-US" b="1" dirty="0"/>
            <a:t>EMBELLISHMENT: </a:t>
          </a:r>
          <a:r>
            <a:rPr lang="en-US" dirty="0"/>
            <a:t>An untrue decorative detail or feature added to something to make it more attractive.</a:t>
          </a:r>
        </a:p>
      </dgm:t>
    </dgm:pt>
    <dgm:pt modelId="{FA4021F1-3016-4C35-AE9F-EC71D80A7FB7}" type="parTrans" cxnId="{E98293C5-D523-4ABE-9CA5-9CA89DE3FBB5}">
      <dgm:prSet/>
      <dgm:spPr/>
      <dgm:t>
        <a:bodyPr/>
        <a:lstStyle/>
        <a:p>
          <a:endParaRPr lang="en-US"/>
        </a:p>
      </dgm:t>
    </dgm:pt>
    <dgm:pt modelId="{7621FD0E-74CC-4566-B4DF-1D18C4E53D7A}" type="sibTrans" cxnId="{E98293C5-D523-4ABE-9CA5-9CA89DE3FBB5}">
      <dgm:prSet/>
      <dgm:spPr/>
      <dgm:t>
        <a:bodyPr/>
        <a:lstStyle/>
        <a:p>
          <a:endParaRPr lang="en-US"/>
        </a:p>
      </dgm:t>
    </dgm:pt>
    <dgm:pt modelId="{9780DB9F-67F7-4CDB-8D02-C25B5D36A98C}">
      <dgm:prSet/>
      <dgm:spPr/>
      <dgm:t>
        <a:bodyPr/>
        <a:lstStyle/>
        <a:p>
          <a:r>
            <a:rPr lang="en-US" b="1" dirty="0"/>
            <a:t>CREATING A NARRITIVE OR STORY TELLING: </a:t>
          </a:r>
          <a:r>
            <a:rPr lang="en-US" dirty="0"/>
            <a:t>Mind replays: You change the truths, you are the hero, over explain actions.</a:t>
          </a:r>
        </a:p>
      </dgm:t>
    </dgm:pt>
    <dgm:pt modelId="{73F66F85-B786-46B2-AC36-A108EA5DF92F}" type="parTrans" cxnId="{9370C908-62D4-48C8-9D18-63E5E9A14889}">
      <dgm:prSet/>
      <dgm:spPr/>
      <dgm:t>
        <a:bodyPr/>
        <a:lstStyle/>
        <a:p>
          <a:endParaRPr lang="en-US"/>
        </a:p>
      </dgm:t>
    </dgm:pt>
    <dgm:pt modelId="{BAA95AD4-186E-4625-9B12-14190131224A}" type="sibTrans" cxnId="{9370C908-62D4-48C8-9D18-63E5E9A14889}">
      <dgm:prSet/>
      <dgm:spPr/>
      <dgm:t>
        <a:bodyPr/>
        <a:lstStyle/>
        <a:p>
          <a:endParaRPr lang="en-US"/>
        </a:p>
      </dgm:t>
    </dgm:pt>
    <dgm:pt modelId="{0893ADF7-4D79-4D51-9B47-451E12A89F0D}">
      <dgm:prSet/>
      <dgm:spPr/>
      <dgm:t>
        <a:bodyPr/>
        <a:lstStyle/>
        <a:p>
          <a:r>
            <a:rPr lang="en-US" b="1" dirty="0"/>
            <a:t>AUDITORY EXCLUSION: </a:t>
          </a:r>
          <a:r>
            <a:rPr lang="en-US" dirty="0"/>
            <a:t>Ignoring the BEEP of the timer or even my voice.</a:t>
          </a:r>
        </a:p>
      </dgm:t>
    </dgm:pt>
    <dgm:pt modelId="{57F9B7F6-228C-4C94-8BA2-37D8255DE107}" type="parTrans" cxnId="{2639A7BE-38CD-42D0-A68D-60974BCDD80D}">
      <dgm:prSet/>
      <dgm:spPr/>
      <dgm:t>
        <a:bodyPr/>
        <a:lstStyle/>
        <a:p>
          <a:endParaRPr lang="en-US"/>
        </a:p>
      </dgm:t>
    </dgm:pt>
    <dgm:pt modelId="{3022A440-CCA0-4BA1-A5FB-18FED40E3066}" type="sibTrans" cxnId="{2639A7BE-38CD-42D0-A68D-60974BCDD80D}">
      <dgm:prSet/>
      <dgm:spPr/>
      <dgm:t>
        <a:bodyPr/>
        <a:lstStyle/>
        <a:p>
          <a:endParaRPr lang="en-US"/>
        </a:p>
      </dgm:t>
    </dgm:pt>
    <dgm:pt modelId="{D23C3B53-6ACC-4745-9818-79F6122C60E4}">
      <dgm:prSet/>
      <dgm:spPr/>
      <dgm:t>
        <a:bodyPr/>
        <a:lstStyle/>
        <a:p>
          <a:r>
            <a:rPr lang="en-US" b="1" dirty="0"/>
            <a:t>COLOR TRANSFERENCE: </a:t>
          </a:r>
          <a:r>
            <a:rPr lang="en-US" dirty="0"/>
            <a:t>Incorrect color and placement due to a dominate color. </a:t>
          </a:r>
        </a:p>
      </dgm:t>
    </dgm:pt>
    <dgm:pt modelId="{04566694-4CB8-4BFB-A290-E5FD59D58C99}" type="parTrans" cxnId="{C13D24E6-ECA9-4A41-83E1-BCFC02670CD0}">
      <dgm:prSet/>
      <dgm:spPr/>
      <dgm:t>
        <a:bodyPr/>
        <a:lstStyle/>
        <a:p>
          <a:endParaRPr lang="en-US"/>
        </a:p>
      </dgm:t>
    </dgm:pt>
    <dgm:pt modelId="{2CC41F87-D5CC-4434-A851-C67740479DBE}" type="sibTrans" cxnId="{C13D24E6-ECA9-4A41-83E1-BCFC02670CD0}">
      <dgm:prSet/>
      <dgm:spPr/>
      <dgm:t>
        <a:bodyPr/>
        <a:lstStyle/>
        <a:p>
          <a:endParaRPr lang="en-US"/>
        </a:p>
      </dgm:t>
    </dgm:pt>
    <dgm:pt modelId="{03C55BDB-07D9-4EED-B146-78EF830A2F60}">
      <dgm:prSet/>
      <dgm:spPr/>
      <dgm:t>
        <a:bodyPr/>
        <a:lstStyle/>
        <a:p>
          <a:r>
            <a:rPr lang="en-US" b="1" dirty="0"/>
            <a:t>STALLING: </a:t>
          </a:r>
          <a:r>
            <a:rPr lang="en-US" dirty="0"/>
            <a:t>To delay or prevent from doing something for a period of time. </a:t>
          </a:r>
        </a:p>
      </dgm:t>
    </dgm:pt>
    <dgm:pt modelId="{B6F21AD5-D7DE-4024-9793-E8FCBC9692D7}" type="parTrans" cxnId="{9F665869-EC19-48C4-9211-88F7033FCF93}">
      <dgm:prSet/>
      <dgm:spPr/>
      <dgm:t>
        <a:bodyPr/>
        <a:lstStyle/>
        <a:p>
          <a:endParaRPr lang="en-US"/>
        </a:p>
      </dgm:t>
    </dgm:pt>
    <dgm:pt modelId="{793CB35F-261A-427D-9CFC-4C6E4342C9B2}" type="sibTrans" cxnId="{9F665869-EC19-48C4-9211-88F7033FCF93}">
      <dgm:prSet/>
      <dgm:spPr/>
      <dgm:t>
        <a:bodyPr/>
        <a:lstStyle/>
        <a:p>
          <a:endParaRPr lang="en-US"/>
        </a:p>
      </dgm:t>
    </dgm:pt>
    <dgm:pt modelId="{95273D3E-22A5-43AF-8B91-82089AED3605}">
      <dgm:prSet/>
      <dgm:spPr/>
      <dgm:t>
        <a:bodyPr/>
        <a:lstStyle/>
        <a:p>
          <a:r>
            <a:rPr lang="en-US" b="1" dirty="0"/>
            <a:t>VISUAL PROBLEMS: </a:t>
          </a:r>
          <a:r>
            <a:rPr lang="en-US" dirty="0"/>
            <a:t>Can’t “believe” what you are seeing. “What am I looking at? I don’t get it”. </a:t>
          </a:r>
        </a:p>
      </dgm:t>
    </dgm:pt>
    <dgm:pt modelId="{1377C2AF-0C1F-439F-9CBF-813CD3DC39FA}" type="parTrans" cxnId="{78C93A72-1C4F-4DFC-AF8B-6668446FECB1}">
      <dgm:prSet/>
      <dgm:spPr/>
      <dgm:t>
        <a:bodyPr/>
        <a:lstStyle/>
        <a:p>
          <a:endParaRPr lang="en-US"/>
        </a:p>
      </dgm:t>
    </dgm:pt>
    <dgm:pt modelId="{80B3E70A-6D30-4C54-A438-3FC6C4AA2769}" type="sibTrans" cxnId="{78C93A72-1C4F-4DFC-AF8B-6668446FECB1}">
      <dgm:prSet/>
      <dgm:spPr/>
      <dgm:t>
        <a:bodyPr/>
        <a:lstStyle/>
        <a:p>
          <a:endParaRPr lang="en-US"/>
        </a:p>
      </dgm:t>
    </dgm:pt>
    <dgm:pt modelId="{2277F629-A48C-4BF5-BA64-4926CF3A09FA}">
      <dgm:prSet/>
      <dgm:spPr/>
      <dgm:t>
        <a:bodyPr/>
        <a:lstStyle/>
        <a:p>
          <a:r>
            <a:rPr lang="en-US" b="1" dirty="0"/>
            <a:t>TACHYPSYCHIA: </a:t>
          </a:r>
          <a:r>
            <a:rPr lang="en-US" dirty="0"/>
            <a:t>Will lose all sense of time. </a:t>
          </a:r>
        </a:p>
        <a:p>
          <a:r>
            <a:rPr lang="en-US" dirty="0"/>
            <a:t>Time dilatation: Slowing down or speeding up </a:t>
          </a:r>
        </a:p>
      </dgm:t>
    </dgm:pt>
    <dgm:pt modelId="{FDC2304A-3029-4B7C-8F89-C10DF782F79A}" type="parTrans" cxnId="{04843A68-E9D0-410F-90B6-9F25A28077FA}">
      <dgm:prSet/>
      <dgm:spPr/>
      <dgm:t>
        <a:bodyPr/>
        <a:lstStyle/>
        <a:p>
          <a:endParaRPr lang="en-US"/>
        </a:p>
      </dgm:t>
    </dgm:pt>
    <dgm:pt modelId="{AD908833-7ED0-4560-AC53-B4A61B432A4C}" type="sibTrans" cxnId="{04843A68-E9D0-410F-90B6-9F25A28077FA}">
      <dgm:prSet/>
      <dgm:spPr/>
      <dgm:t>
        <a:bodyPr/>
        <a:lstStyle/>
        <a:p>
          <a:endParaRPr lang="en-US"/>
        </a:p>
      </dgm:t>
    </dgm:pt>
    <dgm:pt modelId="{31EDC8B8-578F-4ECE-A112-774DB80E93F1}" type="pres">
      <dgm:prSet presAssocID="{83AA4FAD-1EEA-46C5-8E46-9672CBFFF57E}" presName="diagram" presStyleCnt="0">
        <dgm:presLayoutVars>
          <dgm:dir/>
          <dgm:resizeHandles val="exact"/>
        </dgm:presLayoutVars>
      </dgm:prSet>
      <dgm:spPr/>
    </dgm:pt>
    <dgm:pt modelId="{4DBDEA41-764F-4CE5-B216-6D7C3A86ACAE}" type="pres">
      <dgm:prSet presAssocID="{7F5391A2-D01C-4E03-BD8E-9666D034831C}" presName="node" presStyleLbl="node1" presStyleIdx="0" presStyleCnt="7">
        <dgm:presLayoutVars>
          <dgm:bulletEnabled val="1"/>
        </dgm:presLayoutVars>
      </dgm:prSet>
      <dgm:spPr/>
    </dgm:pt>
    <dgm:pt modelId="{AE8E42A0-D8BE-456E-AEE2-6BCCC8F53383}" type="pres">
      <dgm:prSet presAssocID="{7621FD0E-74CC-4566-B4DF-1D18C4E53D7A}" presName="sibTrans" presStyleCnt="0"/>
      <dgm:spPr/>
    </dgm:pt>
    <dgm:pt modelId="{7D48BAB4-5122-4E19-918C-929473A26C6C}" type="pres">
      <dgm:prSet presAssocID="{9780DB9F-67F7-4CDB-8D02-C25B5D36A98C}" presName="node" presStyleLbl="node1" presStyleIdx="1" presStyleCnt="7">
        <dgm:presLayoutVars>
          <dgm:bulletEnabled val="1"/>
        </dgm:presLayoutVars>
      </dgm:prSet>
      <dgm:spPr/>
    </dgm:pt>
    <dgm:pt modelId="{0E66DBFF-CFC0-4F41-B1F3-11E1235446C6}" type="pres">
      <dgm:prSet presAssocID="{BAA95AD4-186E-4625-9B12-14190131224A}" presName="sibTrans" presStyleCnt="0"/>
      <dgm:spPr/>
    </dgm:pt>
    <dgm:pt modelId="{85B300B3-68FD-462F-A19B-EE0A59D18CD9}" type="pres">
      <dgm:prSet presAssocID="{0893ADF7-4D79-4D51-9B47-451E12A89F0D}" presName="node" presStyleLbl="node1" presStyleIdx="2" presStyleCnt="7">
        <dgm:presLayoutVars>
          <dgm:bulletEnabled val="1"/>
        </dgm:presLayoutVars>
      </dgm:prSet>
      <dgm:spPr/>
    </dgm:pt>
    <dgm:pt modelId="{ACCD2E22-19EA-42E3-8DA1-9E5375F904CC}" type="pres">
      <dgm:prSet presAssocID="{3022A440-CCA0-4BA1-A5FB-18FED40E3066}" presName="sibTrans" presStyleCnt="0"/>
      <dgm:spPr/>
    </dgm:pt>
    <dgm:pt modelId="{50119A1E-9D40-4FE6-87AB-A84BB369774C}" type="pres">
      <dgm:prSet presAssocID="{D23C3B53-6ACC-4745-9818-79F6122C60E4}" presName="node" presStyleLbl="node1" presStyleIdx="3" presStyleCnt="7">
        <dgm:presLayoutVars>
          <dgm:bulletEnabled val="1"/>
        </dgm:presLayoutVars>
      </dgm:prSet>
      <dgm:spPr/>
    </dgm:pt>
    <dgm:pt modelId="{564B382D-6D3B-493B-B9D7-828F3F2A6290}" type="pres">
      <dgm:prSet presAssocID="{2CC41F87-D5CC-4434-A851-C67740479DBE}" presName="sibTrans" presStyleCnt="0"/>
      <dgm:spPr/>
    </dgm:pt>
    <dgm:pt modelId="{DD7C90B7-0BFA-4E65-B7C8-A242FE498332}" type="pres">
      <dgm:prSet presAssocID="{03C55BDB-07D9-4EED-B146-78EF830A2F60}" presName="node" presStyleLbl="node1" presStyleIdx="4" presStyleCnt="7">
        <dgm:presLayoutVars>
          <dgm:bulletEnabled val="1"/>
        </dgm:presLayoutVars>
      </dgm:prSet>
      <dgm:spPr/>
    </dgm:pt>
    <dgm:pt modelId="{E09E9DED-13A2-4E91-B346-32721D8B7AD3}" type="pres">
      <dgm:prSet presAssocID="{793CB35F-261A-427D-9CFC-4C6E4342C9B2}" presName="sibTrans" presStyleCnt="0"/>
      <dgm:spPr/>
    </dgm:pt>
    <dgm:pt modelId="{734CF0B7-F220-4BDB-95C3-4606252C95E8}" type="pres">
      <dgm:prSet presAssocID="{95273D3E-22A5-43AF-8B91-82089AED3605}" presName="node" presStyleLbl="node1" presStyleIdx="5" presStyleCnt="7">
        <dgm:presLayoutVars>
          <dgm:bulletEnabled val="1"/>
        </dgm:presLayoutVars>
      </dgm:prSet>
      <dgm:spPr/>
    </dgm:pt>
    <dgm:pt modelId="{2D817A4B-2F43-4974-AB48-5DE6888AE3C2}" type="pres">
      <dgm:prSet presAssocID="{80B3E70A-6D30-4C54-A438-3FC6C4AA2769}" presName="sibTrans" presStyleCnt="0"/>
      <dgm:spPr/>
    </dgm:pt>
    <dgm:pt modelId="{79133F03-55A9-477B-A289-41B2486DC864}" type="pres">
      <dgm:prSet presAssocID="{2277F629-A48C-4BF5-BA64-4926CF3A09FA}" presName="node" presStyleLbl="node1" presStyleIdx="6" presStyleCnt="7">
        <dgm:presLayoutVars>
          <dgm:bulletEnabled val="1"/>
        </dgm:presLayoutVars>
      </dgm:prSet>
      <dgm:spPr/>
    </dgm:pt>
  </dgm:ptLst>
  <dgm:cxnLst>
    <dgm:cxn modelId="{9370C908-62D4-48C8-9D18-63E5E9A14889}" srcId="{83AA4FAD-1EEA-46C5-8E46-9672CBFFF57E}" destId="{9780DB9F-67F7-4CDB-8D02-C25B5D36A98C}" srcOrd="1" destOrd="0" parTransId="{73F66F85-B786-46B2-AC36-A108EA5DF92F}" sibTransId="{BAA95AD4-186E-4625-9B12-14190131224A}"/>
    <dgm:cxn modelId="{6A74010E-40FA-40DB-9857-9C5554887970}" type="presOf" srcId="{7F5391A2-D01C-4E03-BD8E-9666D034831C}" destId="{4DBDEA41-764F-4CE5-B216-6D7C3A86ACAE}" srcOrd="0" destOrd="0" presId="urn:microsoft.com/office/officeart/2005/8/layout/default"/>
    <dgm:cxn modelId="{04843A68-E9D0-410F-90B6-9F25A28077FA}" srcId="{83AA4FAD-1EEA-46C5-8E46-9672CBFFF57E}" destId="{2277F629-A48C-4BF5-BA64-4926CF3A09FA}" srcOrd="6" destOrd="0" parTransId="{FDC2304A-3029-4B7C-8F89-C10DF782F79A}" sibTransId="{AD908833-7ED0-4560-AC53-B4A61B432A4C}"/>
    <dgm:cxn modelId="{9F665869-EC19-48C4-9211-88F7033FCF93}" srcId="{83AA4FAD-1EEA-46C5-8E46-9672CBFFF57E}" destId="{03C55BDB-07D9-4EED-B146-78EF830A2F60}" srcOrd="4" destOrd="0" parTransId="{B6F21AD5-D7DE-4024-9793-E8FCBC9692D7}" sibTransId="{793CB35F-261A-427D-9CFC-4C6E4342C9B2}"/>
    <dgm:cxn modelId="{A39B4071-EF38-43D7-8DEC-02559EB2BE12}" type="presOf" srcId="{2277F629-A48C-4BF5-BA64-4926CF3A09FA}" destId="{79133F03-55A9-477B-A289-41B2486DC864}" srcOrd="0" destOrd="0" presId="urn:microsoft.com/office/officeart/2005/8/layout/default"/>
    <dgm:cxn modelId="{78C93A72-1C4F-4DFC-AF8B-6668446FECB1}" srcId="{83AA4FAD-1EEA-46C5-8E46-9672CBFFF57E}" destId="{95273D3E-22A5-43AF-8B91-82089AED3605}" srcOrd="5" destOrd="0" parTransId="{1377C2AF-0C1F-439F-9CBF-813CD3DC39FA}" sibTransId="{80B3E70A-6D30-4C54-A438-3FC6C4AA2769}"/>
    <dgm:cxn modelId="{EF29E383-C8F6-44F9-9B9F-738DF0B028B8}" type="presOf" srcId="{D23C3B53-6ACC-4745-9818-79F6122C60E4}" destId="{50119A1E-9D40-4FE6-87AB-A84BB369774C}" srcOrd="0" destOrd="0" presId="urn:microsoft.com/office/officeart/2005/8/layout/default"/>
    <dgm:cxn modelId="{A5A32FA0-B85D-4F9F-B6BA-0CA50FD384BA}" type="presOf" srcId="{03C55BDB-07D9-4EED-B146-78EF830A2F60}" destId="{DD7C90B7-0BFA-4E65-B7C8-A242FE498332}" srcOrd="0" destOrd="0" presId="urn:microsoft.com/office/officeart/2005/8/layout/default"/>
    <dgm:cxn modelId="{AF1684B3-2E75-40DF-A34B-E8885B1B679D}" type="presOf" srcId="{95273D3E-22A5-43AF-8B91-82089AED3605}" destId="{734CF0B7-F220-4BDB-95C3-4606252C95E8}" srcOrd="0" destOrd="0" presId="urn:microsoft.com/office/officeart/2005/8/layout/default"/>
    <dgm:cxn modelId="{421350BE-082F-4D81-97DE-155A95F9F546}" type="presOf" srcId="{9780DB9F-67F7-4CDB-8D02-C25B5D36A98C}" destId="{7D48BAB4-5122-4E19-918C-929473A26C6C}" srcOrd="0" destOrd="0" presId="urn:microsoft.com/office/officeart/2005/8/layout/default"/>
    <dgm:cxn modelId="{2639A7BE-38CD-42D0-A68D-60974BCDD80D}" srcId="{83AA4FAD-1EEA-46C5-8E46-9672CBFFF57E}" destId="{0893ADF7-4D79-4D51-9B47-451E12A89F0D}" srcOrd="2" destOrd="0" parTransId="{57F9B7F6-228C-4C94-8BA2-37D8255DE107}" sibTransId="{3022A440-CCA0-4BA1-A5FB-18FED40E3066}"/>
    <dgm:cxn modelId="{311D1AC5-2FCC-431B-9E3F-1DDFBBEFD0EA}" type="presOf" srcId="{0893ADF7-4D79-4D51-9B47-451E12A89F0D}" destId="{85B300B3-68FD-462F-A19B-EE0A59D18CD9}" srcOrd="0" destOrd="0" presId="urn:microsoft.com/office/officeart/2005/8/layout/default"/>
    <dgm:cxn modelId="{E98293C5-D523-4ABE-9CA5-9CA89DE3FBB5}" srcId="{83AA4FAD-1EEA-46C5-8E46-9672CBFFF57E}" destId="{7F5391A2-D01C-4E03-BD8E-9666D034831C}" srcOrd="0" destOrd="0" parTransId="{FA4021F1-3016-4C35-AE9F-EC71D80A7FB7}" sibTransId="{7621FD0E-74CC-4566-B4DF-1D18C4E53D7A}"/>
    <dgm:cxn modelId="{C13D24E6-ECA9-4A41-83E1-BCFC02670CD0}" srcId="{83AA4FAD-1EEA-46C5-8E46-9672CBFFF57E}" destId="{D23C3B53-6ACC-4745-9818-79F6122C60E4}" srcOrd="3" destOrd="0" parTransId="{04566694-4CB8-4BFB-A290-E5FD59D58C99}" sibTransId="{2CC41F87-D5CC-4434-A851-C67740479DBE}"/>
    <dgm:cxn modelId="{C53A09F2-97AC-4825-8B95-EF53B1C26D9A}" type="presOf" srcId="{83AA4FAD-1EEA-46C5-8E46-9672CBFFF57E}" destId="{31EDC8B8-578F-4ECE-A112-774DB80E93F1}" srcOrd="0" destOrd="0" presId="urn:microsoft.com/office/officeart/2005/8/layout/default"/>
    <dgm:cxn modelId="{69226832-17E3-4BAC-8BC5-980381960743}" type="presParOf" srcId="{31EDC8B8-578F-4ECE-A112-774DB80E93F1}" destId="{4DBDEA41-764F-4CE5-B216-6D7C3A86ACAE}" srcOrd="0" destOrd="0" presId="urn:microsoft.com/office/officeart/2005/8/layout/default"/>
    <dgm:cxn modelId="{0EE65067-2112-4C5D-A4D5-A40EA5DC5B62}" type="presParOf" srcId="{31EDC8B8-578F-4ECE-A112-774DB80E93F1}" destId="{AE8E42A0-D8BE-456E-AEE2-6BCCC8F53383}" srcOrd="1" destOrd="0" presId="urn:microsoft.com/office/officeart/2005/8/layout/default"/>
    <dgm:cxn modelId="{13099073-4650-4FEF-8A7B-5D536FFF3FE0}" type="presParOf" srcId="{31EDC8B8-578F-4ECE-A112-774DB80E93F1}" destId="{7D48BAB4-5122-4E19-918C-929473A26C6C}" srcOrd="2" destOrd="0" presId="urn:microsoft.com/office/officeart/2005/8/layout/default"/>
    <dgm:cxn modelId="{C496366E-3652-4496-B6F0-6EDD43159A2E}" type="presParOf" srcId="{31EDC8B8-578F-4ECE-A112-774DB80E93F1}" destId="{0E66DBFF-CFC0-4F41-B1F3-11E1235446C6}" srcOrd="3" destOrd="0" presId="urn:microsoft.com/office/officeart/2005/8/layout/default"/>
    <dgm:cxn modelId="{527D0F7E-B560-48B7-B3D3-204980F2C473}" type="presParOf" srcId="{31EDC8B8-578F-4ECE-A112-774DB80E93F1}" destId="{85B300B3-68FD-462F-A19B-EE0A59D18CD9}" srcOrd="4" destOrd="0" presId="urn:microsoft.com/office/officeart/2005/8/layout/default"/>
    <dgm:cxn modelId="{DA4F9B0C-5374-4509-B650-F951298B9620}" type="presParOf" srcId="{31EDC8B8-578F-4ECE-A112-774DB80E93F1}" destId="{ACCD2E22-19EA-42E3-8DA1-9E5375F904CC}" srcOrd="5" destOrd="0" presId="urn:microsoft.com/office/officeart/2005/8/layout/default"/>
    <dgm:cxn modelId="{7AAE5CE9-8D52-4001-A91E-2DF2715250D8}" type="presParOf" srcId="{31EDC8B8-578F-4ECE-A112-774DB80E93F1}" destId="{50119A1E-9D40-4FE6-87AB-A84BB369774C}" srcOrd="6" destOrd="0" presId="urn:microsoft.com/office/officeart/2005/8/layout/default"/>
    <dgm:cxn modelId="{D697CF88-A36D-4BB7-83F3-21AAB7552713}" type="presParOf" srcId="{31EDC8B8-578F-4ECE-A112-774DB80E93F1}" destId="{564B382D-6D3B-493B-B9D7-828F3F2A6290}" srcOrd="7" destOrd="0" presId="urn:microsoft.com/office/officeart/2005/8/layout/default"/>
    <dgm:cxn modelId="{FB2DDE37-C9D5-451C-85EC-23476A51B395}" type="presParOf" srcId="{31EDC8B8-578F-4ECE-A112-774DB80E93F1}" destId="{DD7C90B7-0BFA-4E65-B7C8-A242FE498332}" srcOrd="8" destOrd="0" presId="urn:microsoft.com/office/officeart/2005/8/layout/default"/>
    <dgm:cxn modelId="{13C2D60D-2583-4AEB-9AC6-B95FC40059B4}" type="presParOf" srcId="{31EDC8B8-578F-4ECE-A112-774DB80E93F1}" destId="{E09E9DED-13A2-4E91-B346-32721D8B7AD3}" srcOrd="9" destOrd="0" presId="urn:microsoft.com/office/officeart/2005/8/layout/default"/>
    <dgm:cxn modelId="{FE419C6D-8BA5-4BD6-89C8-6D8F6E1ABECF}" type="presParOf" srcId="{31EDC8B8-578F-4ECE-A112-774DB80E93F1}" destId="{734CF0B7-F220-4BDB-95C3-4606252C95E8}" srcOrd="10" destOrd="0" presId="urn:microsoft.com/office/officeart/2005/8/layout/default"/>
    <dgm:cxn modelId="{AB92530C-44F5-458E-A0C8-EB7F3568A5A9}" type="presParOf" srcId="{31EDC8B8-578F-4ECE-A112-774DB80E93F1}" destId="{2D817A4B-2F43-4974-AB48-5DE6888AE3C2}" srcOrd="11" destOrd="0" presId="urn:microsoft.com/office/officeart/2005/8/layout/default"/>
    <dgm:cxn modelId="{92A9303F-1FD0-495C-A858-77FB185E3BF2}" type="presParOf" srcId="{31EDC8B8-578F-4ECE-A112-774DB80E93F1}" destId="{79133F03-55A9-477B-A289-41B2486DC86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8080E0-4BF0-4674-8465-397717AE8EC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D3B1B0A0-8E62-47DA-AD08-6B11A66D96A0}">
      <dgm:prSet/>
      <dgm:spPr/>
      <dgm:t>
        <a:bodyPr/>
        <a:lstStyle/>
        <a:p>
          <a:r>
            <a:rPr lang="en-US" b="1" dirty="0">
              <a:latin typeface="Arial Narrow" panose="020B0606020202030204" pitchFamily="34" charset="0"/>
            </a:rPr>
            <a:t>Walk Away</a:t>
          </a:r>
          <a:endParaRPr lang="en-US" dirty="0">
            <a:latin typeface="Arial Narrow" panose="020B0606020202030204" pitchFamily="34" charset="0"/>
          </a:endParaRPr>
        </a:p>
      </dgm:t>
    </dgm:pt>
    <dgm:pt modelId="{E5B5C5B5-369D-422D-8574-11BEF8AB6B7E}" type="parTrans" cxnId="{35DE02CD-2106-4256-8D0C-4BFA63A0AD05}">
      <dgm:prSet/>
      <dgm:spPr/>
      <dgm:t>
        <a:bodyPr/>
        <a:lstStyle/>
        <a:p>
          <a:endParaRPr lang="en-US"/>
        </a:p>
      </dgm:t>
    </dgm:pt>
    <dgm:pt modelId="{BDE3C8F4-CED7-44DC-B9B1-FD50AF48DAD0}" type="sibTrans" cxnId="{35DE02CD-2106-4256-8D0C-4BFA63A0AD05}">
      <dgm:prSet/>
      <dgm:spPr/>
      <dgm:t>
        <a:bodyPr/>
        <a:lstStyle/>
        <a:p>
          <a:endParaRPr lang="en-US"/>
        </a:p>
      </dgm:t>
    </dgm:pt>
    <dgm:pt modelId="{6DF97445-FD28-4297-9205-2273797ECCA4}">
      <dgm:prSet/>
      <dgm:spPr/>
      <dgm:t>
        <a:bodyPr/>
        <a:lstStyle/>
        <a:p>
          <a:r>
            <a:rPr lang="en-US" b="1" dirty="0">
              <a:latin typeface="Arial Narrow" panose="020B0606020202030204" pitchFamily="34" charset="0"/>
            </a:rPr>
            <a:t>Run</a:t>
          </a:r>
          <a:endParaRPr lang="en-US" dirty="0">
            <a:latin typeface="Arial Narrow" panose="020B0606020202030204" pitchFamily="34" charset="0"/>
          </a:endParaRPr>
        </a:p>
      </dgm:t>
    </dgm:pt>
    <dgm:pt modelId="{697D3352-1D20-4226-A18C-50594A0966C7}" type="parTrans" cxnId="{4DB541A5-43E9-432F-8833-839ED0FF9FF5}">
      <dgm:prSet/>
      <dgm:spPr/>
      <dgm:t>
        <a:bodyPr/>
        <a:lstStyle/>
        <a:p>
          <a:endParaRPr lang="en-US"/>
        </a:p>
      </dgm:t>
    </dgm:pt>
    <dgm:pt modelId="{B63C5A7A-D397-422C-B3B6-EC7EC2888F9E}" type="sibTrans" cxnId="{4DB541A5-43E9-432F-8833-839ED0FF9FF5}">
      <dgm:prSet/>
      <dgm:spPr/>
      <dgm:t>
        <a:bodyPr/>
        <a:lstStyle/>
        <a:p>
          <a:endParaRPr lang="en-US"/>
        </a:p>
      </dgm:t>
    </dgm:pt>
    <dgm:pt modelId="{BC64CBA4-D154-4884-B744-AD3C6A986F6C}">
      <dgm:prSet/>
      <dgm:spPr/>
      <dgm:t>
        <a:bodyPr/>
        <a:lstStyle/>
        <a:p>
          <a:r>
            <a:rPr lang="en-US" b="1" dirty="0">
              <a:latin typeface="Arial Narrow" panose="020B0606020202030204" pitchFamily="34" charset="0"/>
            </a:rPr>
            <a:t>Flashlight</a:t>
          </a:r>
          <a:endParaRPr lang="en-US" dirty="0">
            <a:latin typeface="Arial Narrow" panose="020B0606020202030204" pitchFamily="34" charset="0"/>
          </a:endParaRPr>
        </a:p>
      </dgm:t>
    </dgm:pt>
    <dgm:pt modelId="{AEB2D57F-165D-4D72-A293-4A701FB316B4}" type="parTrans" cxnId="{34AFE584-8BE2-4189-B889-A7EA896951D3}">
      <dgm:prSet/>
      <dgm:spPr/>
      <dgm:t>
        <a:bodyPr/>
        <a:lstStyle/>
        <a:p>
          <a:endParaRPr lang="en-US"/>
        </a:p>
      </dgm:t>
    </dgm:pt>
    <dgm:pt modelId="{F3A53794-DA56-49CA-98C2-692E0B3810D5}" type="sibTrans" cxnId="{34AFE584-8BE2-4189-B889-A7EA896951D3}">
      <dgm:prSet/>
      <dgm:spPr/>
      <dgm:t>
        <a:bodyPr/>
        <a:lstStyle/>
        <a:p>
          <a:endParaRPr lang="en-US"/>
        </a:p>
      </dgm:t>
    </dgm:pt>
    <dgm:pt modelId="{ADB8183A-436A-4A06-B391-D3C25854CF04}">
      <dgm:prSet/>
      <dgm:spPr/>
      <dgm:t>
        <a:bodyPr/>
        <a:lstStyle/>
        <a:p>
          <a:r>
            <a:rPr lang="en-US" b="1" dirty="0">
              <a:latin typeface="Arial Narrow" panose="020B0606020202030204" pitchFamily="34" charset="0"/>
            </a:rPr>
            <a:t>Verbal Commands</a:t>
          </a:r>
          <a:endParaRPr lang="en-US" dirty="0">
            <a:latin typeface="Arial Narrow" panose="020B0606020202030204" pitchFamily="34" charset="0"/>
          </a:endParaRPr>
        </a:p>
      </dgm:t>
    </dgm:pt>
    <dgm:pt modelId="{A81A8B53-0349-4EFB-BDC0-B955392288BE}" type="parTrans" cxnId="{FE23E8D8-E5C2-4931-971D-8A2A27596359}">
      <dgm:prSet/>
      <dgm:spPr/>
      <dgm:t>
        <a:bodyPr/>
        <a:lstStyle/>
        <a:p>
          <a:endParaRPr lang="en-US"/>
        </a:p>
      </dgm:t>
    </dgm:pt>
    <dgm:pt modelId="{A2042BAD-E8A4-4DF8-BC71-1D5FA731C28F}" type="sibTrans" cxnId="{FE23E8D8-E5C2-4931-971D-8A2A27596359}">
      <dgm:prSet/>
      <dgm:spPr/>
      <dgm:t>
        <a:bodyPr/>
        <a:lstStyle/>
        <a:p>
          <a:endParaRPr lang="en-US"/>
        </a:p>
      </dgm:t>
    </dgm:pt>
    <dgm:pt modelId="{0B74EE67-B7D8-4E90-B425-E34E26FDFD06}">
      <dgm:prSet/>
      <dgm:spPr/>
      <dgm:t>
        <a:bodyPr/>
        <a:lstStyle/>
        <a:p>
          <a:r>
            <a:rPr lang="en-US" b="1" dirty="0">
              <a:latin typeface="Arial Narrow" panose="020B0606020202030204" pitchFamily="34" charset="0"/>
            </a:rPr>
            <a:t>OC/Pepper Spray</a:t>
          </a:r>
          <a:endParaRPr lang="en-US" dirty="0">
            <a:latin typeface="Arial Narrow" panose="020B0606020202030204" pitchFamily="34" charset="0"/>
          </a:endParaRPr>
        </a:p>
      </dgm:t>
    </dgm:pt>
    <dgm:pt modelId="{8BF02A25-C93A-4FD8-B073-3BFAB029026E}" type="parTrans" cxnId="{33E789F9-206D-4FA1-B18E-0ACB9C3E3C74}">
      <dgm:prSet/>
      <dgm:spPr/>
      <dgm:t>
        <a:bodyPr/>
        <a:lstStyle/>
        <a:p>
          <a:endParaRPr lang="en-US"/>
        </a:p>
      </dgm:t>
    </dgm:pt>
    <dgm:pt modelId="{E5D3B209-C1E6-4E6C-9C87-B687605094D4}" type="sibTrans" cxnId="{33E789F9-206D-4FA1-B18E-0ACB9C3E3C74}">
      <dgm:prSet/>
      <dgm:spPr/>
      <dgm:t>
        <a:bodyPr/>
        <a:lstStyle/>
        <a:p>
          <a:endParaRPr lang="en-US"/>
        </a:p>
      </dgm:t>
    </dgm:pt>
    <dgm:pt modelId="{1B181795-CF0B-4FEE-B006-F12CC01FB48C}">
      <dgm:prSet/>
      <dgm:spPr/>
      <dgm:t>
        <a:bodyPr/>
        <a:lstStyle/>
        <a:p>
          <a:r>
            <a:rPr lang="en-US" b="1" dirty="0">
              <a:latin typeface="Arial Narrow" panose="020B0606020202030204" pitchFamily="34" charset="0"/>
            </a:rPr>
            <a:t>911</a:t>
          </a:r>
          <a:endParaRPr lang="en-US" dirty="0">
            <a:latin typeface="Arial Narrow" panose="020B0606020202030204" pitchFamily="34" charset="0"/>
          </a:endParaRPr>
        </a:p>
      </dgm:t>
    </dgm:pt>
    <dgm:pt modelId="{EFE060C1-D5A2-4D61-9C36-DA6EEA1DF837}" type="parTrans" cxnId="{32DE2E74-4FDE-42E9-AC4E-43B28F200203}">
      <dgm:prSet/>
      <dgm:spPr/>
      <dgm:t>
        <a:bodyPr/>
        <a:lstStyle/>
        <a:p>
          <a:endParaRPr lang="en-US"/>
        </a:p>
      </dgm:t>
    </dgm:pt>
    <dgm:pt modelId="{0343D4CE-4D6A-4A0E-9CB8-F54126C11671}" type="sibTrans" cxnId="{32DE2E74-4FDE-42E9-AC4E-43B28F200203}">
      <dgm:prSet/>
      <dgm:spPr/>
      <dgm:t>
        <a:bodyPr/>
        <a:lstStyle/>
        <a:p>
          <a:endParaRPr lang="en-US"/>
        </a:p>
      </dgm:t>
    </dgm:pt>
    <dgm:pt modelId="{38DA1B00-9126-48DE-8C49-00A0BD114EB2}">
      <dgm:prSet/>
      <dgm:spPr/>
      <dgm:t>
        <a:bodyPr/>
        <a:lstStyle/>
        <a:p>
          <a:r>
            <a:rPr lang="en-US" b="1" dirty="0">
              <a:latin typeface="Arial Narrow" panose="020B0606020202030204" pitchFamily="34" charset="0"/>
            </a:rPr>
            <a:t>Apply Tourniquet</a:t>
          </a:r>
          <a:endParaRPr lang="en-US" dirty="0">
            <a:latin typeface="Arial Narrow" panose="020B0606020202030204" pitchFamily="34" charset="0"/>
          </a:endParaRPr>
        </a:p>
      </dgm:t>
    </dgm:pt>
    <dgm:pt modelId="{856394A0-BD66-43D3-AFE9-64884A16414B}" type="parTrans" cxnId="{48EFDEC7-34BD-4A87-BEAD-CAEED4D13715}">
      <dgm:prSet/>
      <dgm:spPr/>
      <dgm:t>
        <a:bodyPr/>
        <a:lstStyle/>
        <a:p>
          <a:endParaRPr lang="en-US"/>
        </a:p>
      </dgm:t>
    </dgm:pt>
    <dgm:pt modelId="{3AA2DFB0-4639-444D-AF5B-E483D7C8E5EA}" type="sibTrans" cxnId="{48EFDEC7-34BD-4A87-BEAD-CAEED4D13715}">
      <dgm:prSet/>
      <dgm:spPr/>
      <dgm:t>
        <a:bodyPr/>
        <a:lstStyle/>
        <a:p>
          <a:endParaRPr lang="en-US"/>
        </a:p>
      </dgm:t>
    </dgm:pt>
    <dgm:pt modelId="{F5B2F268-168F-4767-A994-C7A71807CF85}">
      <dgm:prSet/>
      <dgm:spPr/>
      <dgm:t>
        <a:bodyPr/>
        <a:lstStyle/>
        <a:p>
          <a:r>
            <a:rPr lang="en-US" b="1" dirty="0">
              <a:latin typeface="Arial Narrow" panose="020B0606020202030204" pitchFamily="34" charset="0"/>
            </a:rPr>
            <a:t>Shoot: Failure To Neutralize</a:t>
          </a:r>
          <a:endParaRPr lang="en-US" dirty="0">
            <a:latin typeface="Arial Narrow" panose="020B0606020202030204" pitchFamily="34" charset="0"/>
          </a:endParaRPr>
        </a:p>
      </dgm:t>
    </dgm:pt>
    <dgm:pt modelId="{E15C4105-A446-43B5-84E1-D08BE546CF05}" type="parTrans" cxnId="{25345BC0-8708-474D-80D6-30C28DF58BFB}">
      <dgm:prSet/>
      <dgm:spPr/>
      <dgm:t>
        <a:bodyPr/>
        <a:lstStyle/>
        <a:p>
          <a:endParaRPr lang="en-US"/>
        </a:p>
      </dgm:t>
    </dgm:pt>
    <dgm:pt modelId="{67054626-852D-400C-8B1F-8A9F0FC9F2A5}" type="sibTrans" cxnId="{25345BC0-8708-474D-80D6-30C28DF58BFB}">
      <dgm:prSet/>
      <dgm:spPr/>
      <dgm:t>
        <a:bodyPr/>
        <a:lstStyle/>
        <a:p>
          <a:endParaRPr lang="en-US"/>
        </a:p>
      </dgm:t>
    </dgm:pt>
    <dgm:pt modelId="{F866C6A5-5F50-4E21-82EF-880D5835A91F}">
      <dgm:prSet/>
      <dgm:spPr/>
      <dgm:t>
        <a:bodyPr/>
        <a:lstStyle/>
        <a:p>
          <a:r>
            <a:rPr lang="en-US" b="1" dirty="0">
              <a:latin typeface="Arial Narrow" panose="020B0606020202030204" pitchFamily="34" charset="0"/>
            </a:rPr>
            <a:t>Hidden Option = Force on Force/Empty Hand Skills?</a:t>
          </a:r>
          <a:endParaRPr lang="en-US" dirty="0">
            <a:latin typeface="Arial Narrow" panose="020B0606020202030204" pitchFamily="34" charset="0"/>
          </a:endParaRPr>
        </a:p>
      </dgm:t>
    </dgm:pt>
    <dgm:pt modelId="{704EA7E7-95B8-470B-A162-536181A08B8E}" type="parTrans" cxnId="{E8D4E99D-2444-4F1F-96E2-22D1A7D455F0}">
      <dgm:prSet/>
      <dgm:spPr/>
      <dgm:t>
        <a:bodyPr/>
        <a:lstStyle/>
        <a:p>
          <a:endParaRPr lang="en-US"/>
        </a:p>
      </dgm:t>
    </dgm:pt>
    <dgm:pt modelId="{6AF9562E-F363-4950-937F-2A466D155198}" type="sibTrans" cxnId="{E8D4E99D-2444-4F1F-96E2-22D1A7D455F0}">
      <dgm:prSet/>
      <dgm:spPr/>
      <dgm:t>
        <a:bodyPr/>
        <a:lstStyle/>
        <a:p>
          <a:endParaRPr lang="en-US"/>
        </a:p>
      </dgm:t>
    </dgm:pt>
    <dgm:pt modelId="{C754E1A6-108C-43C0-9141-F7DD9ADD918E}" type="pres">
      <dgm:prSet presAssocID="{898080E0-4BF0-4674-8465-397717AE8EC0}" presName="vert0" presStyleCnt="0">
        <dgm:presLayoutVars>
          <dgm:dir/>
          <dgm:animOne val="branch"/>
          <dgm:animLvl val="lvl"/>
        </dgm:presLayoutVars>
      </dgm:prSet>
      <dgm:spPr/>
    </dgm:pt>
    <dgm:pt modelId="{C7AD2B1F-A298-42BB-B270-20CFCE9F8659}" type="pres">
      <dgm:prSet presAssocID="{D3B1B0A0-8E62-47DA-AD08-6B11A66D96A0}" presName="thickLine" presStyleLbl="alignNode1" presStyleIdx="0" presStyleCnt="9"/>
      <dgm:spPr/>
    </dgm:pt>
    <dgm:pt modelId="{9D435C2C-3E92-420C-9427-56C2257529D1}" type="pres">
      <dgm:prSet presAssocID="{D3B1B0A0-8E62-47DA-AD08-6B11A66D96A0}" presName="horz1" presStyleCnt="0"/>
      <dgm:spPr/>
    </dgm:pt>
    <dgm:pt modelId="{06810F82-A625-4E9D-853D-4A169EBAC00D}" type="pres">
      <dgm:prSet presAssocID="{D3B1B0A0-8E62-47DA-AD08-6B11A66D96A0}" presName="tx1" presStyleLbl="revTx" presStyleIdx="0" presStyleCnt="9"/>
      <dgm:spPr/>
    </dgm:pt>
    <dgm:pt modelId="{AB079B22-8D9D-4333-9119-33BCA84DFD1B}" type="pres">
      <dgm:prSet presAssocID="{D3B1B0A0-8E62-47DA-AD08-6B11A66D96A0}" presName="vert1" presStyleCnt="0"/>
      <dgm:spPr/>
    </dgm:pt>
    <dgm:pt modelId="{979E17A6-1F6D-4BCF-9550-A81CEF0F79FB}" type="pres">
      <dgm:prSet presAssocID="{6DF97445-FD28-4297-9205-2273797ECCA4}" presName="thickLine" presStyleLbl="alignNode1" presStyleIdx="1" presStyleCnt="9"/>
      <dgm:spPr/>
    </dgm:pt>
    <dgm:pt modelId="{F204AA54-E0EB-46EC-86A1-E313C88DCA0B}" type="pres">
      <dgm:prSet presAssocID="{6DF97445-FD28-4297-9205-2273797ECCA4}" presName="horz1" presStyleCnt="0"/>
      <dgm:spPr/>
    </dgm:pt>
    <dgm:pt modelId="{FB1F0E67-9D01-4E1C-B65C-EE678CCEF7B4}" type="pres">
      <dgm:prSet presAssocID="{6DF97445-FD28-4297-9205-2273797ECCA4}" presName="tx1" presStyleLbl="revTx" presStyleIdx="1" presStyleCnt="9"/>
      <dgm:spPr/>
    </dgm:pt>
    <dgm:pt modelId="{01E8FA33-B7AF-4558-B206-62AED4EF2A2C}" type="pres">
      <dgm:prSet presAssocID="{6DF97445-FD28-4297-9205-2273797ECCA4}" presName="vert1" presStyleCnt="0"/>
      <dgm:spPr/>
    </dgm:pt>
    <dgm:pt modelId="{82370308-55BD-4A55-B661-75FD48A01F30}" type="pres">
      <dgm:prSet presAssocID="{BC64CBA4-D154-4884-B744-AD3C6A986F6C}" presName="thickLine" presStyleLbl="alignNode1" presStyleIdx="2" presStyleCnt="9"/>
      <dgm:spPr/>
    </dgm:pt>
    <dgm:pt modelId="{8FF8B877-3321-4928-AC60-0ABE820360DE}" type="pres">
      <dgm:prSet presAssocID="{BC64CBA4-D154-4884-B744-AD3C6A986F6C}" presName="horz1" presStyleCnt="0"/>
      <dgm:spPr/>
    </dgm:pt>
    <dgm:pt modelId="{DE80E018-C906-446F-B711-486EAAA341A3}" type="pres">
      <dgm:prSet presAssocID="{BC64CBA4-D154-4884-B744-AD3C6A986F6C}" presName="tx1" presStyleLbl="revTx" presStyleIdx="2" presStyleCnt="9"/>
      <dgm:spPr/>
    </dgm:pt>
    <dgm:pt modelId="{4A69C9D6-E954-4EB2-A603-37AB0E0E79E4}" type="pres">
      <dgm:prSet presAssocID="{BC64CBA4-D154-4884-B744-AD3C6A986F6C}" presName="vert1" presStyleCnt="0"/>
      <dgm:spPr/>
    </dgm:pt>
    <dgm:pt modelId="{71F08BC3-CF74-41B8-AA15-209A9813B456}" type="pres">
      <dgm:prSet presAssocID="{ADB8183A-436A-4A06-B391-D3C25854CF04}" presName="thickLine" presStyleLbl="alignNode1" presStyleIdx="3" presStyleCnt="9"/>
      <dgm:spPr/>
    </dgm:pt>
    <dgm:pt modelId="{221FCC3B-2028-44AA-B52A-5E1F93B98748}" type="pres">
      <dgm:prSet presAssocID="{ADB8183A-436A-4A06-B391-D3C25854CF04}" presName="horz1" presStyleCnt="0"/>
      <dgm:spPr/>
    </dgm:pt>
    <dgm:pt modelId="{D428A6F7-7EA5-4FB5-BAC6-B1ED096B55F9}" type="pres">
      <dgm:prSet presAssocID="{ADB8183A-436A-4A06-B391-D3C25854CF04}" presName="tx1" presStyleLbl="revTx" presStyleIdx="3" presStyleCnt="9"/>
      <dgm:spPr/>
    </dgm:pt>
    <dgm:pt modelId="{4A0B220E-4AC9-474B-8FE2-6945FE9EE062}" type="pres">
      <dgm:prSet presAssocID="{ADB8183A-436A-4A06-B391-D3C25854CF04}" presName="vert1" presStyleCnt="0"/>
      <dgm:spPr/>
    </dgm:pt>
    <dgm:pt modelId="{3DBAFEAA-92A3-47DF-8641-B1CA7049E392}" type="pres">
      <dgm:prSet presAssocID="{0B74EE67-B7D8-4E90-B425-E34E26FDFD06}" presName="thickLine" presStyleLbl="alignNode1" presStyleIdx="4" presStyleCnt="9"/>
      <dgm:spPr/>
    </dgm:pt>
    <dgm:pt modelId="{5D897313-9CE8-4347-BE8A-77A4E48BA758}" type="pres">
      <dgm:prSet presAssocID="{0B74EE67-B7D8-4E90-B425-E34E26FDFD06}" presName="horz1" presStyleCnt="0"/>
      <dgm:spPr/>
    </dgm:pt>
    <dgm:pt modelId="{4551E29C-F7FF-45BA-94A0-0327851921C5}" type="pres">
      <dgm:prSet presAssocID="{0B74EE67-B7D8-4E90-B425-E34E26FDFD06}" presName="tx1" presStyleLbl="revTx" presStyleIdx="4" presStyleCnt="9"/>
      <dgm:spPr/>
    </dgm:pt>
    <dgm:pt modelId="{645327A0-84B9-46D1-8572-303044775115}" type="pres">
      <dgm:prSet presAssocID="{0B74EE67-B7D8-4E90-B425-E34E26FDFD06}" presName="vert1" presStyleCnt="0"/>
      <dgm:spPr/>
    </dgm:pt>
    <dgm:pt modelId="{7AA451DC-F10D-477D-B8A6-0E354D6569C8}" type="pres">
      <dgm:prSet presAssocID="{1B181795-CF0B-4FEE-B006-F12CC01FB48C}" presName="thickLine" presStyleLbl="alignNode1" presStyleIdx="5" presStyleCnt="9"/>
      <dgm:spPr/>
    </dgm:pt>
    <dgm:pt modelId="{7230C76F-4663-4EDF-AC94-E42CF7EC4727}" type="pres">
      <dgm:prSet presAssocID="{1B181795-CF0B-4FEE-B006-F12CC01FB48C}" presName="horz1" presStyleCnt="0"/>
      <dgm:spPr/>
    </dgm:pt>
    <dgm:pt modelId="{D2FD4200-4F78-4A04-A90E-6E5B40BAFC1B}" type="pres">
      <dgm:prSet presAssocID="{1B181795-CF0B-4FEE-B006-F12CC01FB48C}" presName="tx1" presStyleLbl="revTx" presStyleIdx="5" presStyleCnt="9"/>
      <dgm:spPr/>
    </dgm:pt>
    <dgm:pt modelId="{C5B86E13-769D-43EE-B204-2F5A413D4225}" type="pres">
      <dgm:prSet presAssocID="{1B181795-CF0B-4FEE-B006-F12CC01FB48C}" presName="vert1" presStyleCnt="0"/>
      <dgm:spPr/>
    </dgm:pt>
    <dgm:pt modelId="{6C3B48BF-C9D0-476C-85D9-38752C632F7B}" type="pres">
      <dgm:prSet presAssocID="{38DA1B00-9126-48DE-8C49-00A0BD114EB2}" presName="thickLine" presStyleLbl="alignNode1" presStyleIdx="6" presStyleCnt="9"/>
      <dgm:spPr/>
    </dgm:pt>
    <dgm:pt modelId="{1F732E2D-1E82-4F00-BB04-E915ABB5552C}" type="pres">
      <dgm:prSet presAssocID="{38DA1B00-9126-48DE-8C49-00A0BD114EB2}" presName="horz1" presStyleCnt="0"/>
      <dgm:spPr/>
    </dgm:pt>
    <dgm:pt modelId="{2DC0DB77-D9BA-4CFA-B9EB-2DADE8613CB2}" type="pres">
      <dgm:prSet presAssocID="{38DA1B00-9126-48DE-8C49-00A0BD114EB2}" presName="tx1" presStyleLbl="revTx" presStyleIdx="6" presStyleCnt="9"/>
      <dgm:spPr/>
    </dgm:pt>
    <dgm:pt modelId="{C41CAC10-D68D-403F-996B-8726842F1DB7}" type="pres">
      <dgm:prSet presAssocID="{38DA1B00-9126-48DE-8C49-00A0BD114EB2}" presName="vert1" presStyleCnt="0"/>
      <dgm:spPr/>
    </dgm:pt>
    <dgm:pt modelId="{515E0523-D9FD-4DBF-A4F2-9BD33DDF5938}" type="pres">
      <dgm:prSet presAssocID="{F5B2F268-168F-4767-A994-C7A71807CF85}" presName="thickLine" presStyleLbl="alignNode1" presStyleIdx="7" presStyleCnt="9"/>
      <dgm:spPr/>
    </dgm:pt>
    <dgm:pt modelId="{66B21426-C05B-4472-8F00-58D105C7D399}" type="pres">
      <dgm:prSet presAssocID="{F5B2F268-168F-4767-A994-C7A71807CF85}" presName="horz1" presStyleCnt="0"/>
      <dgm:spPr/>
    </dgm:pt>
    <dgm:pt modelId="{0B43813B-95F9-454B-B5A6-13E1209BEA05}" type="pres">
      <dgm:prSet presAssocID="{F5B2F268-168F-4767-A994-C7A71807CF85}" presName="tx1" presStyleLbl="revTx" presStyleIdx="7" presStyleCnt="9"/>
      <dgm:spPr/>
    </dgm:pt>
    <dgm:pt modelId="{20E687F8-CF5A-4813-B0CE-079E2E46FD2A}" type="pres">
      <dgm:prSet presAssocID="{F5B2F268-168F-4767-A994-C7A71807CF85}" presName="vert1" presStyleCnt="0"/>
      <dgm:spPr/>
    </dgm:pt>
    <dgm:pt modelId="{48025F75-D190-4531-871F-28F577E6E505}" type="pres">
      <dgm:prSet presAssocID="{F866C6A5-5F50-4E21-82EF-880D5835A91F}" presName="thickLine" presStyleLbl="alignNode1" presStyleIdx="8" presStyleCnt="9"/>
      <dgm:spPr/>
    </dgm:pt>
    <dgm:pt modelId="{98EF6D20-D6EF-457E-86FA-EE1E3126BD13}" type="pres">
      <dgm:prSet presAssocID="{F866C6A5-5F50-4E21-82EF-880D5835A91F}" presName="horz1" presStyleCnt="0"/>
      <dgm:spPr/>
    </dgm:pt>
    <dgm:pt modelId="{6B9394D7-EAA0-4AA5-9AB8-E6F9048D4E98}" type="pres">
      <dgm:prSet presAssocID="{F866C6A5-5F50-4E21-82EF-880D5835A91F}" presName="tx1" presStyleLbl="revTx" presStyleIdx="8" presStyleCnt="9"/>
      <dgm:spPr/>
    </dgm:pt>
    <dgm:pt modelId="{6E91D504-D454-4CEE-A865-EAC95D302B70}" type="pres">
      <dgm:prSet presAssocID="{F866C6A5-5F50-4E21-82EF-880D5835A91F}" presName="vert1" presStyleCnt="0"/>
      <dgm:spPr/>
    </dgm:pt>
  </dgm:ptLst>
  <dgm:cxnLst>
    <dgm:cxn modelId="{6A6D8202-3F38-436F-A68A-956FF4D545E4}" type="presOf" srcId="{1B181795-CF0B-4FEE-B006-F12CC01FB48C}" destId="{D2FD4200-4F78-4A04-A90E-6E5B40BAFC1B}" srcOrd="0" destOrd="0" presId="urn:microsoft.com/office/officeart/2008/layout/LinedList"/>
    <dgm:cxn modelId="{F4DFEC26-E474-4F5B-9C8D-7C89928D07BB}" type="presOf" srcId="{BC64CBA4-D154-4884-B744-AD3C6A986F6C}" destId="{DE80E018-C906-446F-B711-486EAAA341A3}" srcOrd="0" destOrd="0" presId="urn:microsoft.com/office/officeart/2008/layout/LinedList"/>
    <dgm:cxn modelId="{8349F737-7368-428C-A930-BFFB2094897B}" type="presOf" srcId="{38DA1B00-9126-48DE-8C49-00A0BD114EB2}" destId="{2DC0DB77-D9BA-4CFA-B9EB-2DADE8613CB2}" srcOrd="0" destOrd="0" presId="urn:microsoft.com/office/officeart/2008/layout/LinedList"/>
    <dgm:cxn modelId="{342CFB64-B766-4DD1-8998-A0C03B326EC0}" type="presOf" srcId="{F5B2F268-168F-4767-A994-C7A71807CF85}" destId="{0B43813B-95F9-454B-B5A6-13E1209BEA05}" srcOrd="0" destOrd="0" presId="urn:microsoft.com/office/officeart/2008/layout/LinedList"/>
    <dgm:cxn modelId="{78378065-783A-47E1-A01E-383CA56695B2}" type="presOf" srcId="{0B74EE67-B7D8-4E90-B425-E34E26FDFD06}" destId="{4551E29C-F7FF-45BA-94A0-0327851921C5}" srcOrd="0" destOrd="0" presId="urn:microsoft.com/office/officeart/2008/layout/LinedList"/>
    <dgm:cxn modelId="{2F85576D-CFBC-435E-A28E-80FEC70D4624}" type="presOf" srcId="{898080E0-4BF0-4674-8465-397717AE8EC0}" destId="{C754E1A6-108C-43C0-9141-F7DD9ADD918E}" srcOrd="0" destOrd="0" presId="urn:microsoft.com/office/officeart/2008/layout/LinedList"/>
    <dgm:cxn modelId="{32DE2E74-4FDE-42E9-AC4E-43B28F200203}" srcId="{898080E0-4BF0-4674-8465-397717AE8EC0}" destId="{1B181795-CF0B-4FEE-B006-F12CC01FB48C}" srcOrd="5" destOrd="0" parTransId="{EFE060C1-D5A2-4D61-9C36-DA6EEA1DF837}" sibTransId="{0343D4CE-4D6A-4A0E-9CB8-F54126C11671}"/>
    <dgm:cxn modelId="{AEFBF97B-1111-4898-BDCC-DF431AC9D9D3}" type="presOf" srcId="{D3B1B0A0-8E62-47DA-AD08-6B11A66D96A0}" destId="{06810F82-A625-4E9D-853D-4A169EBAC00D}" srcOrd="0" destOrd="0" presId="urn:microsoft.com/office/officeart/2008/layout/LinedList"/>
    <dgm:cxn modelId="{34AFE584-8BE2-4189-B889-A7EA896951D3}" srcId="{898080E0-4BF0-4674-8465-397717AE8EC0}" destId="{BC64CBA4-D154-4884-B744-AD3C6A986F6C}" srcOrd="2" destOrd="0" parTransId="{AEB2D57F-165D-4D72-A293-4A701FB316B4}" sibTransId="{F3A53794-DA56-49CA-98C2-692E0B3810D5}"/>
    <dgm:cxn modelId="{E8D4E99D-2444-4F1F-96E2-22D1A7D455F0}" srcId="{898080E0-4BF0-4674-8465-397717AE8EC0}" destId="{F866C6A5-5F50-4E21-82EF-880D5835A91F}" srcOrd="8" destOrd="0" parTransId="{704EA7E7-95B8-470B-A162-536181A08B8E}" sibTransId="{6AF9562E-F363-4950-937F-2A466D155198}"/>
    <dgm:cxn modelId="{4DB541A5-43E9-432F-8833-839ED0FF9FF5}" srcId="{898080E0-4BF0-4674-8465-397717AE8EC0}" destId="{6DF97445-FD28-4297-9205-2273797ECCA4}" srcOrd="1" destOrd="0" parTransId="{697D3352-1D20-4226-A18C-50594A0966C7}" sibTransId="{B63C5A7A-D397-422C-B3B6-EC7EC2888F9E}"/>
    <dgm:cxn modelId="{986197B3-67F9-47A5-A433-4AE0775BBA92}" type="presOf" srcId="{F866C6A5-5F50-4E21-82EF-880D5835A91F}" destId="{6B9394D7-EAA0-4AA5-9AB8-E6F9048D4E98}" srcOrd="0" destOrd="0" presId="urn:microsoft.com/office/officeart/2008/layout/LinedList"/>
    <dgm:cxn modelId="{DF0699BB-002A-405F-8FEF-83BADA2873E6}" type="presOf" srcId="{6DF97445-FD28-4297-9205-2273797ECCA4}" destId="{FB1F0E67-9D01-4E1C-B65C-EE678CCEF7B4}" srcOrd="0" destOrd="0" presId="urn:microsoft.com/office/officeart/2008/layout/LinedList"/>
    <dgm:cxn modelId="{25345BC0-8708-474D-80D6-30C28DF58BFB}" srcId="{898080E0-4BF0-4674-8465-397717AE8EC0}" destId="{F5B2F268-168F-4767-A994-C7A71807CF85}" srcOrd="7" destOrd="0" parTransId="{E15C4105-A446-43B5-84E1-D08BE546CF05}" sibTransId="{67054626-852D-400C-8B1F-8A9F0FC9F2A5}"/>
    <dgm:cxn modelId="{48EFDEC7-34BD-4A87-BEAD-CAEED4D13715}" srcId="{898080E0-4BF0-4674-8465-397717AE8EC0}" destId="{38DA1B00-9126-48DE-8C49-00A0BD114EB2}" srcOrd="6" destOrd="0" parTransId="{856394A0-BD66-43D3-AFE9-64884A16414B}" sibTransId="{3AA2DFB0-4639-444D-AF5B-E483D7C8E5EA}"/>
    <dgm:cxn modelId="{35DE02CD-2106-4256-8D0C-4BFA63A0AD05}" srcId="{898080E0-4BF0-4674-8465-397717AE8EC0}" destId="{D3B1B0A0-8E62-47DA-AD08-6B11A66D96A0}" srcOrd="0" destOrd="0" parTransId="{E5B5C5B5-369D-422D-8574-11BEF8AB6B7E}" sibTransId="{BDE3C8F4-CED7-44DC-B9B1-FD50AF48DAD0}"/>
    <dgm:cxn modelId="{FE23E8D8-E5C2-4931-971D-8A2A27596359}" srcId="{898080E0-4BF0-4674-8465-397717AE8EC0}" destId="{ADB8183A-436A-4A06-B391-D3C25854CF04}" srcOrd="3" destOrd="0" parTransId="{A81A8B53-0349-4EFB-BDC0-B955392288BE}" sibTransId="{A2042BAD-E8A4-4DF8-BC71-1D5FA731C28F}"/>
    <dgm:cxn modelId="{B69FC1DB-121B-4CD0-A5A4-4996C69E783C}" type="presOf" srcId="{ADB8183A-436A-4A06-B391-D3C25854CF04}" destId="{D428A6F7-7EA5-4FB5-BAC6-B1ED096B55F9}" srcOrd="0" destOrd="0" presId="urn:microsoft.com/office/officeart/2008/layout/LinedList"/>
    <dgm:cxn modelId="{33E789F9-206D-4FA1-B18E-0ACB9C3E3C74}" srcId="{898080E0-4BF0-4674-8465-397717AE8EC0}" destId="{0B74EE67-B7D8-4E90-B425-E34E26FDFD06}" srcOrd="4" destOrd="0" parTransId="{8BF02A25-C93A-4FD8-B073-3BFAB029026E}" sibTransId="{E5D3B209-C1E6-4E6C-9C87-B687605094D4}"/>
    <dgm:cxn modelId="{16E10879-42AC-4ADF-88D1-405BE7592D08}" type="presParOf" srcId="{C754E1A6-108C-43C0-9141-F7DD9ADD918E}" destId="{C7AD2B1F-A298-42BB-B270-20CFCE9F8659}" srcOrd="0" destOrd="0" presId="urn:microsoft.com/office/officeart/2008/layout/LinedList"/>
    <dgm:cxn modelId="{83792454-F29C-4F49-9D2B-2CB2965C1B5C}" type="presParOf" srcId="{C754E1A6-108C-43C0-9141-F7DD9ADD918E}" destId="{9D435C2C-3E92-420C-9427-56C2257529D1}" srcOrd="1" destOrd="0" presId="urn:microsoft.com/office/officeart/2008/layout/LinedList"/>
    <dgm:cxn modelId="{D66C3577-7F35-4D23-81CC-8DD250A7577C}" type="presParOf" srcId="{9D435C2C-3E92-420C-9427-56C2257529D1}" destId="{06810F82-A625-4E9D-853D-4A169EBAC00D}" srcOrd="0" destOrd="0" presId="urn:microsoft.com/office/officeart/2008/layout/LinedList"/>
    <dgm:cxn modelId="{7AA447AB-1E80-43B3-A5E9-20C9E994E900}" type="presParOf" srcId="{9D435C2C-3E92-420C-9427-56C2257529D1}" destId="{AB079B22-8D9D-4333-9119-33BCA84DFD1B}" srcOrd="1" destOrd="0" presId="urn:microsoft.com/office/officeart/2008/layout/LinedList"/>
    <dgm:cxn modelId="{A235BC7A-C8BF-4C11-BDC0-A76D60F235DC}" type="presParOf" srcId="{C754E1A6-108C-43C0-9141-F7DD9ADD918E}" destId="{979E17A6-1F6D-4BCF-9550-A81CEF0F79FB}" srcOrd="2" destOrd="0" presId="urn:microsoft.com/office/officeart/2008/layout/LinedList"/>
    <dgm:cxn modelId="{50C228AE-A6AB-4A2B-BBD7-9F12D39175E6}" type="presParOf" srcId="{C754E1A6-108C-43C0-9141-F7DD9ADD918E}" destId="{F204AA54-E0EB-46EC-86A1-E313C88DCA0B}" srcOrd="3" destOrd="0" presId="urn:microsoft.com/office/officeart/2008/layout/LinedList"/>
    <dgm:cxn modelId="{7E5C255C-EF85-4B45-A869-1D84B9FCBD92}" type="presParOf" srcId="{F204AA54-E0EB-46EC-86A1-E313C88DCA0B}" destId="{FB1F0E67-9D01-4E1C-B65C-EE678CCEF7B4}" srcOrd="0" destOrd="0" presId="urn:microsoft.com/office/officeart/2008/layout/LinedList"/>
    <dgm:cxn modelId="{68C0542B-ECFB-4E0A-ACE9-B6EBE1FF5290}" type="presParOf" srcId="{F204AA54-E0EB-46EC-86A1-E313C88DCA0B}" destId="{01E8FA33-B7AF-4558-B206-62AED4EF2A2C}" srcOrd="1" destOrd="0" presId="urn:microsoft.com/office/officeart/2008/layout/LinedList"/>
    <dgm:cxn modelId="{C046EAB5-1677-47BA-B455-2D4E25731D05}" type="presParOf" srcId="{C754E1A6-108C-43C0-9141-F7DD9ADD918E}" destId="{82370308-55BD-4A55-B661-75FD48A01F30}" srcOrd="4" destOrd="0" presId="urn:microsoft.com/office/officeart/2008/layout/LinedList"/>
    <dgm:cxn modelId="{D992B37A-0CF7-4684-B921-E5A5CF0441F0}" type="presParOf" srcId="{C754E1A6-108C-43C0-9141-F7DD9ADD918E}" destId="{8FF8B877-3321-4928-AC60-0ABE820360DE}" srcOrd="5" destOrd="0" presId="urn:microsoft.com/office/officeart/2008/layout/LinedList"/>
    <dgm:cxn modelId="{D1E959A0-085C-4179-AF7B-D5059F6D05B1}" type="presParOf" srcId="{8FF8B877-3321-4928-AC60-0ABE820360DE}" destId="{DE80E018-C906-446F-B711-486EAAA341A3}" srcOrd="0" destOrd="0" presId="urn:microsoft.com/office/officeart/2008/layout/LinedList"/>
    <dgm:cxn modelId="{5C8A0979-7987-4AC8-8C67-B28DEF4B377F}" type="presParOf" srcId="{8FF8B877-3321-4928-AC60-0ABE820360DE}" destId="{4A69C9D6-E954-4EB2-A603-37AB0E0E79E4}" srcOrd="1" destOrd="0" presId="urn:microsoft.com/office/officeart/2008/layout/LinedList"/>
    <dgm:cxn modelId="{3812045E-1339-4C42-B226-E5618FC2545D}" type="presParOf" srcId="{C754E1A6-108C-43C0-9141-F7DD9ADD918E}" destId="{71F08BC3-CF74-41B8-AA15-209A9813B456}" srcOrd="6" destOrd="0" presId="urn:microsoft.com/office/officeart/2008/layout/LinedList"/>
    <dgm:cxn modelId="{2B853FA8-1095-403D-8D50-9F4BA9E97638}" type="presParOf" srcId="{C754E1A6-108C-43C0-9141-F7DD9ADD918E}" destId="{221FCC3B-2028-44AA-B52A-5E1F93B98748}" srcOrd="7" destOrd="0" presId="urn:microsoft.com/office/officeart/2008/layout/LinedList"/>
    <dgm:cxn modelId="{55876F56-03B2-4612-ADBC-3CD26E03C857}" type="presParOf" srcId="{221FCC3B-2028-44AA-B52A-5E1F93B98748}" destId="{D428A6F7-7EA5-4FB5-BAC6-B1ED096B55F9}" srcOrd="0" destOrd="0" presId="urn:microsoft.com/office/officeart/2008/layout/LinedList"/>
    <dgm:cxn modelId="{36D25B3F-D780-4E81-BC80-E5CA462921CB}" type="presParOf" srcId="{221FCC3B-2028-44AA-B52A-5E1F93B98748}" destId="{4A0B220E-4AC9-474B-8FE2-6945FE9EE062}" srcOrd="1" destOrd="0" presId="urn:microsoft.com/office/officeart/2008/layout/LinedList"/>
    <dgm:cxn modelId="{3119FB0F-3B58-4F75-A5AB-AD830CA1BC78}" type="presParOf" srcId="{C754E1A6-108C-43C0-9141-F7DD9ADD918E}" destId="{3DBAFEAA-92A3-47DF-8641-B1CA7049E392}" srcOrd="8" destOrd="0" presId="urn:microsoft.com/office/officeart/2008/layout/LinedList"/>
    <dgm:cxn modelId="{7500D682-28B7-4EB7-A94A-7B9733DFBE39}" type="presParOf" srcId="{C754E1A6-108C-43C0-9141-F7DD9ADD918E}" destId="{5D897313-9CE8-4347-BE8A-77A4E48BA758}" srcOrd="9" destOrd="0" presId="urn:microsoft.com/office/officeart/2008/layout/LinedList"/>
    <dgm:cxn modelId="{CD7C8ECE-6EA6-48C4-91BD-85F223BF26E1}" type="presParOf" srcId="{5D897313-9CE8-4347-BE8A-77A4E48BA758}" destId="{4551E29C-F7FF-45BA-94A0-0327851921C5}" srcOrd="0" destOrd="0" presId="urn:microsoft.com/office/officeart/2008/layout/LinedList"/>
    <dgm:cxn modelId="{A60813C6-9201-4641-906A-44A2883E298F}" type="presParOf" srcId="{5D897313-9CE8-4347-BE8A-77A4E48BA758}" destId="{645327A0-84B9-46D1-8572-303044775115}" srcOrd="1" destOrd="0" presId="urn:microsoft.com/office/officeart/2008/layout/LinedList"/>
    <dgm:cxn modelId="{C3886737-5C0D-4D19-A2E6-7870C254032D}" type="presParOf" srcId="{C754E1A6-108C-43C0-9141-F7DD9ADD918E}" destId="{7AA451DC-F10D-477D-B8A6-0E354D6569C8}" srcOrd="10" destOrd="0" presId="urn:microsoft.com/office/officeart/2008/layout/LinedList"/>
    <dgm:cxn modelId="{D3B9B409-4C72-4C3B-A0A9-AE090D1C4E37}" type="presParOf" srcId="{C754E1A6-108C-43C0-9141-F7DD9ADD918E}" destId="{7230C76F-4663-4EDF-AC94-E42CF7EC4727}" srcOrd="11" destOrd="0" presId="urn:microsoft.com/office/officeart/2008/layout/LinedList"/>
    <dgm:cxn modelId="{8770FE60-D43C-4476-A9F1-3F9923E37E6B}" type="presParOf" srcId="{7230C76F-4663-4EDF-AC94-E42CF7EC4727}" destId="{D2FD4200-4F78-4A04-A90E-6E5B40BAFC1B}" srcOrd="0" destOrd="0" presId="urn:microsoft.com/office/officeart/2008/layout/LinedList"/>
    <dgm:cxn modelId="{08C7C2CF-208E-4EFF-ADEF-F88DF5EEF64A}" type="presParOf" srcId="{7230C76F-4663-4EDF-AC94-E42CF7EC4727}" destId="{C5B86E13-769D-43EE-B204-2F5A413D4225}" srcOrd="1" destOrd="0" presId="urn:microsoft.com/office/officeart/2008/layout/LinedList"/>
    <dgm:cxn modelId="{781376A4-10EA-45D1-B1B6-E0DD96C9473C}" type="presParOf" srcId="{C754E1A6-108C-43C0-9141-F7DD9ADD918E}" destId="{6C3B48BF-C9D0-476C-85D9-38752C632F7B}" srcOrd="12" destOrd="0" presId="urn:microsoft.com/office/officeart/2008/layout/LinedList"/>
    <dgm:cxn modelId="{0E9DF6A5-C12F-4036-9B23-E3636DD1ED5A}" type="presParOf" srcId="{C754E1A6-108C-43C0-9141-F7DD9ADD918E}" destId="{1F732E2D-1E82-4F00-BB04-E915ABB5552C}" srcOrd="13" destOrd="0" presId="urn:microsoft.com/office/officeart/2008/layout/LinedList"/>
    <dgm:cxn modelId="{634B6D0A-70C7-4DC3-9BE4-E8884E915227}" type="presParOf" srcId="{1F732E2D-1E82-4F00-BB04-E915ABB5552C}" destId="{2DC0DB77-D9BA-4CFA-B9EB-2DADE8613CB2}" srcOrd="0" destOrd="0" presId="urn:microsoft.com/office/officeart/2008/layout/LinedList"/>
    <dgm:cxn modelId="{33C4B05F-15BF-4098-894F-7768EE4E316A}" type="presParOf" srcId="{1F732E2D-1E82-4F00-BB04-E915ABB5552C}" destId="{C41CAC10-D68D-403F-996B-8726842F1DB7}" srcOrd="1" destOrd="0" presId="urn:microsoft.com/office/officeart/2008/layout/LinedList"/>
    <dgm:cxn modelId="{8EF716B5-26BA-4E4F-BC96-7D9C7893D451}" type="presParOf" srcId="{C754E1A6-108C-43C0-9141-F7DD9ADD918E}" destId="{515E0523-D9FD-4DBF-A4F2-9BD33DDF5938}" srcOrd="14" destOrd="0" presId="urn:microsoft.com/office/officeart/2008/layout/LinedList"/>
    <dgm:cxn modelId="{C667D398-F5C3-49B8-86DA-9B44B6919841}" type="presParOf" srcId="{C754E1A6-108C-43C0-9141-F7DD9ADD918E}" destId="{66B21426-C05B-4472-8F00-58D105C7D399}" srcOrd="15" destOrd="0" presId="urn:microsoft.com/office/officeart/2008/layout/LinedList"/>
    <dgm:cxn modelId="{C6C1F4BE-14BE-43AF-A1AC-0218ABD234FB}" type="presParOf" srcId="{66B21426-C05B-4472-8F00-58D105C7D399}" destId="{0B43813B-95F9-454B-B5A6-13E1209BEA05}" srcOrd="0" destOrd="0" presId="urn:microsoft.com/office/officeart/2008/layout/LinedList"/>
    <dgm:cxn modelId="{DF31CE9F-EF5D-4C18-B560-F0F1D505B04A}" type="presParOf" srcId="{66B21426-C05B-4472-8F00-58D105C7D399}" destId="{20E687F8-CF5A-4813-B0CE-079E2E46FD2A}" srcOrd="1" destOrd="0" presId="urn:microsoft.com/office/officeart/2008/layout/LinedList"/>
    <dgm:cxn modelId="{84080453-17CB-4BC4-B8E7-7A86700D3252}" type="presParOf" srcId="{C754E1A6-108C-43C0-9141-F7DD9ADD918E}" destId="{48025F75-D190-4531-871F-28F577E6E505}" srcOrd="16" destOrd="0" presId="urn:microsoft.com/office/officeart/2008/layout/LinedList"/>
    <dgm:cxn modelId="{0B49A352-304D-4CC4-BC0F-2FE75457A0D3}" type="presParOf" srcId="{C754E1A6-108C-43C0-9141-F7DD9ADD918E}" destId="{98EF6D20-D6EF-457E-86FA-EE1E3126BD13}" srcOrd="17" destOrd="0" presId="urn:microsoft.com/office/officeart/2008/layout/LinedList"/>
    <dgm:cxn modelId="{CA34142C-4933-47BC-9760-80F4A826B766}" type="presParOf" srcId="{98EF6D20-D6EF-457E-86FA-EE1E3126BD13}" destId="{6B9394D7-EAA0-4AA5-9AB8-E6F9048D4E98}" srcOrd="0" destOrd="0" presId="urn:microsoft.com/office/officeart/2008/layout/LinedList"/>
    <dgm:cxn modelId="{46472C6F-796C-4A73-8308-A67F84EE2F70}" type="presParOf" srcId="{98EF6D20-D6EF-457E-86FA-EE1E3126BD13}" destId="{6E91D504-D454-4CEE-A865-EAC95D302B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a:t>Gait</a:t>
          </a:r>
          <a:endParaRPr lang="en-US" dirty="0"/>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r>
            <a:rPr lang="en-US" sz="1800"/>
            <a:t>CONFIDENCE: Gait</a:t>
          </a:r>
          <a:endParaRPr lang="en-US" sz="1800" dirty="0"/>
        </a:p>
      </dgm:t>
    </dgm:pt>
    <dgm:pt modelId="{2F640CCE-7D26-440D-B293-EFD06BE93FF7}" type="parTrans" cxnId="{E086B00E-D050-4B84-9250-5999E8C0DC65}">
      <dgm:prSet/>
      <dgm:spPr/>
      <dgm:t>
        <a:bodyPr/>
        <a:lstStyle/>
        <a:p>
          <a:endParaRPr lang="en-US"/>
        </a:p>
      </dgm:t>
    </dgm:pt>
    <dgm:pt modelId="{74F3604A-0BEC-41DC-9784-64379FB3AD23}" type="sibTrans" cxnId="{E086B00E-D050-4B84-9250-5999E8C0DC65}">
      <dgm:prSet/>
      <dgm:spPr/>
      <dgm:t>
        <a:bodyPr/>
        <a:lstStyle/>
        <a:p>
          <a:endParaRPr lang="en-US"/>
        </a:p>
      </dgm:t>
    </dgm:pt>
    <dgm:pt modelId="{19B657D3-4755-4DF4-BA6F-09D0888C6987}">
      <dgm:prSet/>
      <dgm:spPr/>
      <dgm:t>
        <a:bodyPr/>
        <a:lstStyle/>
        <a:p>
          <a:r>
            <a:rPr lang="en-US"/>
            <a:t>Aware</a:t>
          </a:r>
          <a:endParaRPr lang="en-US" dirty="0"/>
        </a:p>
      </dgm:t>
    </dgm:pt>
    <dgm:pt modelId="{E45AEC5F-3384-4710-BDDD-E6A36D303F02}" type="parTrans" cxnId="{E712A703-D7DE-48EC-A1F0-2421A254AF8F}">
      <dgm:prSet/>
      <dgm:spPr/>
      <dgm:t>
        <a:bodyPr/>
        <a:lstStyle/>
        <a:p>
          <a:endParaRPr lang="en-US"/>
        </a:p>
      </dgm:t>
    </dgm:pt>
    <dgm:pt modelId="{2528874C-01F5-4178-9748-14AE008DAB51}" type="sibTrans" cxnId="{E712A703-D7DE-48EC-A1F0-2421A254AF8F}">
      <dgm:prSet/>
      <dgm:spPr/>
      <dgm:t>
        <a:bodyPr/>
        <a:lstStyle/>
        <a:p>
          <a:endParaRPr lang="en-US"/>
        </a:p>
      </dgm:t>
    </dgm:pt>
    <dgm:pt modelId="{56C29CFA-34E3-4733-B488-A8B1BEAF74BB}">
      <dgm:prSet custT="1"/>
      <dgm:spPr/>
      <dgm:t>
        <a:bodyPr/>
        <a:lstStyle/>
        <a:p>
          <a:r>
            <a:rPr lang="en-US" sz="1800"/>
            <a:t>Be cautious, aware of your surroundings, and changes in the environment.</a:t>
          </a:r>
          <a:endParaRPr lang="en-US" sz="1800" dirty="0"/>
        </a:p>
      </dgm:t>
    </dgm:pt>
    <dgm:pt modelId="{6ECA862D-8FFC-41D3-AC42-DD9A423DC7A3}" type="parTrans" cxnId="{E0AB09C6-3C0B-4C33-AE4B-A8185431DB1D}">
      <dgm:prSet/>
      <dgm:spPr/>
      <dgm:t>
        <a:bodyPr/>
        <a:lstStyle/>
        <a:p>
          <a:endParaRPr lang="en-US"/>
        </a:p>
      </dgm:t>
    </dgm:pt>
    <dgm:pt modelId="{0832DE75-44F4-4A51-A8AA-F7DAE38C30F7}" type="sibTrans" cxnId="{E0AB09C6-3C0B-4C33-AE4B-A8185431DB1D}">
      <dgm:prSet/>
      <dgm:spPr/>
      <dgm:t>
        <a:bodyPr/>
        <a:lstStyle/>
        <a:p>
          <a:endParaRPr lang="en-US"/>
        </a:p>
      </dgm:t>
    </dgm:pt>
    <dgm:pt modelId="{B406742E-30AF-4148-A45A-70A6461FE065}">
      <dgm:prSet custT="1"/>
      <dgm:spPr/>
      <dgm:t>
        <a:bodyPr/>
        <a:lstStyle/>
        <a:p>
          <a:r>
            <a:rPr lang="en-US" sz="2400" b="1"/>
            <a:t>ALWAYS! ALWAYS! ALWAYS! Watch their hands.</a:t>
          </a:r>
          <a:endParaRPr lang="en-US" sz="2400" b="1" dirty="0"/>
        </a:p>
      </dgm:t>
    </dgm:pt>
    <dgm:pt modelId="{5BDF4D31-A33C-45DF-96FA-019714B88216}" type="parTrans" cxnId="{0BFA6211-237D-4AD6-A431-2842F6CB7CB6}">
      <dgm:prSet/>
      <dgm:spPr/>
      <dgm:t>
        <a:bodyPr/>
        <a:lstStyle/>
        <a:p>
          <a:endParaRPr lang="en-US"/>
        </a:p>
      </dgm:t>
    </dgm:pt>
    <dgm:pt modelId="{D96B152E-82EA-48F0-A6F7-89FA6E39CF6E}" type="sibTrans" cxnId="{0BFA6211-237D-4AD6-A431-2842F6CB7CB6}">
      <dgm:prSet/>
      <dgm:spPr/>
      <dgm:t>
        <a:bodyPr/>
        <a:lstStyle/>
        <a:p>
          <a:endParaRPr lang="en-US"/>
        </a:p>
      </dgm:t>
    </dgm:pt>
    <dgm:pt modelId="{61C6C527-E4EB-4E79-8454-C0EF5D601ECC}">
      <dgm:prSet/>
      <dgm:spPr/>
      <dgm:t>
        <a:bodyPr/>
        <a:lstStyle/>
        <a:p>
          <a:r>
            <a:rPr lang="en-US"/>
            <a:t>Vision</a:t>
          </a:r>
          <a:endParaRPr lang="en-US" dirty="0"/>
        </a:p>
      </dgm:t>
    </dgm:pt>
    <dgm:pt modelId="{2B22DCC0-22D8-451C-80EB-26C66056204F}" type="parTrans" cxnId="{1ADCEB5A-3224-425A-9519-8C1812A3D717}">
      <dgm:prSet/>
      <dgm:spPr/>
      <dgm:t>
        <a:bodyPr/>
        <a:lstStyle/>
        <a:p>
          <a:endParaRPr lang="en-US"/>
        </a:p>
      </dgm:t>
    </dgm:pt>
    <dgm:pt modelId="{4A630AA1-3D33-4DE4-82F3-B5BE8FA7CAF0}" type="sibTrans" cxnId="{1ADCEB5A-3224-425A-9519-8C1812A3D717}">
      <dgm:prSet/>
      <dgm:spPr/>
      <dgm:t>
        <a:bodyPr/>
        <a:lstStyle/>
        <a:p>
          <a:endParaRPr lang="en-US"/>
        </a:p>
      </dgm:t>
    </dgm:pt>
    <dgm:pt modelId="{1CC2A07C-3074-4ADA-9EB3-67F0EA3AECA5}">
      <dgm:prSet custT="1"/>
      <dgm:spPr/>
      <dgm:t>
        <a:bodyPr/>
        <a:lstStyle/>
        <a:p>
          <a:r>
            <a:rPr lang="en-US" sz="1800"/>
            <a:t>IF POSSIBLE, keep the nuisance/event in your peripheral vision without turning your back to them/it.</a:t>
          </a:r>
          <a:endParaRPr lang="en-US" sz="1800" dirty="0"/>
        </a:p>
      </dgm:t>
    </dgm:pt>
    <dgm:pt modelId="{B3514661-FB0F-48C9-B5F1-69AF111C4809}" type="parTrans" cxnId="{84888A9E-3A8E-4D02-A8F5-1DA3147B2550}">
      <dgm:prSet/>
      <dgm:spPr/>
      <dgm:t>
        <a:bodyPr/>
        <a:lstStyle/>
        <a:p>
          <a:endParaRPr lang="en-US"/>
        </a:p>
      </dgm:t>
    </dgm:pt>
    <dgm:pt modelId="{D478E28D-A2BB-4816-9825-8F568BC7C118}" type="sibTrans" cxnId="{84888A9E-3A8E-4D02-A8F5-1DA3147B2550}">
      <dgm:prSet/>
      <dgm:spPr/>
      <dgm:t>
        <a:bodyPr/>
        <a:lstStyle/>
        <a:p>
          <a:endParaRPr lang="en-US"/>
        </a:p>
      </dgm:t>
    </dgm:pt>
    <dgm:pt modelId="{4C278D3C-5FDA-46B1-98B6-022466F95210}">
      <dgm:prSet/>
      <dgm:spPr/>
      <dgm:t>
        <a:bodyPr/>
        <a:lstStyle/>
        <a:p>
          <a:r>
            <a:rPr lang="en-US"/>
            <a:t>Watch</a:t>
          </a:r>
          <a:endParaRPr lang="en-US" dirty="0"/>
        </a:p>
      </dgm:t>
    </dgm:pt>
    <dgm:pt modelId="{D728AB5F-2CBE-47F8-9153-27B8717D2CA5}" type="sibTrans" cxnId="{0577AF84-61CC-4F86-BACF-5FC989F57C29}">
      <dgm:prSet/>
      <dgm:spPr/>
      <dgm:t>
        <a:bodyPr/>
        <a:lstStyle/>
        <a:p>
          <a:endParaRPr lang="en-US"/>
        </a:p>
      </dgm:t>
    </dgm:pt>
    <dgm:pt modelId="{54CA1961-49D4-4F17-8F0C-D23F88D54F94}" type="parTrans" cxnId="{0577AF84-61CC-4F86-BACF-5FC989F57C29}">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4">
        <dgm:presLayoutVars>
          <dgm:chMax val="1"/>
          <dgm:bulletEnabled/>
        </dgm:presLayoutVars>
      </dgm:prSet>
      <dgm:spPr/>
    </dgm:pt>
    <dgm:pt modelId="{91D1A581-D8A2-4F86-9F56-2A77CD8E72F7}" type="pres">
      <dgm:prSet presAssocID="{92CE777F-F8EE-4C8B-8946-80E0C5F800C3}" presName="descendantText" presStyleLbl="alignNode1" presStyleIdx="0" presStyleCnt="4">
        <dgm:presLayoutVars>
          <dgm:bulletEnabled/>
        </dgm:presLayoutVars>
      </dgm:prSet>
      <dgm:spPr/>
    </dgm:pt>
    <dgm:pt modelId="{F186C22C-0480-4796-8098-A0E04063F19A}" type="pres">
      <dgm:prSet presAssocID="{9752D64C-28DC-4D33-9C9A-DC2DD843DC0E}" presName="sp" presStyleCnt="0"/>
      <dgm:spPr/>
    </dgm:pt>
    <dgm:pt modelId="{ECFA946C-A1A1-46BF-A87F-738FFCBF7DD5}" type="pres">
      <dgm:prSet presAssocID="{19B657D3-4755-4DF4-BA6F-09D0888C6987}" presName="linNode" presStyleCnt="0"/>
      <dgm:spPr/>
    </dgm:pt>
    <dgm:pt modelId="{CB6BB8F1-AAA7-4319-BB69-FCFA5D12A888}" type="pres">
      <dgm:prSet presAssocID="{19B657D3-4755-4DF4-BA6F-09D0888C6987}" presName="parentText" presStyleLbl="solidFgAcc1" presStyleIdx="1" presStyleCnt="4">
        <dgm:presLayoutVars>
          <dgm:chMax val="1"/>
          <dgm:bulletEnabled/>
        </dgm:presLayoutVars>
      </dgm:prSet>
      <dgm:spPr/>
    </dgm:pt>
    <dgm:pt modelId="{433B7E29-75B0-4C8A-BD64-40B7DDE2356F}" type="pres">
      <dgm:prSet presAssocID="{19B657D3-4755-4DF4-BA6F-09D0888C6987}" presName="descendantText" presStyleLbl="alignNode1" presStyleIdx="1" presStyleCnt="4">
        <dgm:presLayoutVars>
          <dgm:bulletEnabled/>
        </dgm:presLayoutVars>
      </dgm:prSet>
      <dgm:spPr/>
    </dgm:pt>
    <dgm:pt modelId="{51A3A983-4653-4EEB-B60B-81AEFD51993E}" type="pres">
      <dgm:prSet presAssocID="{2528874C-01F5-4178-9748-14AE008DAB51}" presName="sp" presStyleCnt="0"/>
      <dgm:spPr/>
    </dgm:pt>
    <dgm:pt modelId="{D1E7C45E-4398-480E-BE8B-DCCE418CCD91}" type="pres">
      <dgm:prSet presAssocID="{4C278D3C-5FDA-46B1-98B6-022466F95210}" presName="linNode" presStyleCnt="0"/>
      <dgm:spPr/>
    </dgm:pt>
    <dgm:pt modelId="{BFE1F171-3332-47D7-A638-2216D51FDCA3}" type="pres">
      <dgm:prSet presAssocID="{4C278D3C-5FDA-46B1-98B6-022466F95210}" presName="parentText" presStyleLbl="solidFgAcc1" presStyleIdx="2" presStyleCnt="4">
        <dgm:presLayoutVars>
          <dgm:chMax val="1"/>
          <dgm:bulletEnabled/>
        </dgm:presLayoutVars>
      </dgm:prSet>
      <dgm:spPr/>
    </dgm:pt>
    <dgm:pt modelId="{1DE32648-E0EE-4244-BA6F-6DFD5FAE5BAC}" type="pres">
      <dgm:prSet presAssocID="{4C278D3C-5FDA-46B1-98B6-022466F95210}" presName="descendantText" presStyleLbl="alignNode1" presStyleIdx="2" presStyleCnt="4">
        <dgm:presLayoutVars>
          <dgm:bulletEnabled/>
        </dgm:presLayoutVars>
      </dgm:prSet>
      <dgm:spPr/>
    </dgm:pt>
    <dgm:pt modelId="{35DB3384-F1CA-4820-918C-CB3130668006}" type="pres">
      <dgm:prSet presAssocID="{D728AB5F-2CBE-47F8-9153-27B8717D2CA5}" presName="sp" presStyleCnt="0"/>
      <dgm:spPr/>
    </dgm:pt>
    <dgm:pt modelId="{70317F7A-4225-48C3-BF2C-FF4CD36121F1}" type="pres">
      <dgm:prSet presAssocID="{61C6C527-E4EB-4E79-8454-C0EF5D601ECC}" presName="linNode" presStyleCnt="0"/>
      <dgm:spPr/>
    </dgm:pt>
    <dgm:pt modelId="{69094F8B-B0AC-48D7-B808-F275FAC14979}" type="pres">
      <dgm:prSet presAssocID="{61C6C527-E4EB-4E79-8454-C0EF5D601ECC}" presName="parentText" presStyleLbl="solidFgAcc1" presStyleIdx="3" presStyleCnt="4">
        <dgm:presLayoutVars>
          <dgm:chMax val="1"/>
          <dgm:bulletEnabled/>
        </dgm:presLayoutVars>
      </dgm:prSet>
      <dgm:spPr/>
    </dgm:pt>
    <dgm:pt modelId="{067F8A34-8416-4BD8-90F7-7313125BEE39}" type="pres">
      <dgm:prSet presAssocID="{61C6C527-E4EB-4E79-8454-C0EF5D601ECC}" presName="descendantText" presStyleLbl="alignNode1" presStyleIdx="3" presStyleCnt="4">
        <dgm:presLayoutVars>
          <dgm:bulletEnabled/>
        </dgm:presLayoutVars>
      </dgm:prSet>
      <dgm:spPr/>
    </dgm:pt>
  </dgm:ptLst>
  <dgm:cxnLst>
    <dgm:cxn modelId="{E712A703-D7DE-48EC-A1F0-2421A254AF8F}" srcId="{57049792-FFF5-45DD-908C-F14D02B40A33}" destId="{19B657D3-4755-4DF4-BA6F-09D0888C6987}" srcOrd="1" destOrd="0" parTransId="{E45AEC5F-3384-4710-BDDD-E6A36D303F02}" sibTransId="{2528874C-01F5-4178-9748-14AE008DAB51}"/>
    <dgm:cxn modelId="{32F1C903-6235-489D-8D98-A4D20B432F3A}" type="presOf" srcId="{19B657D3-4755-4DF4-BA6F-09D0888C6987}" destId="{CB6BB8F1-AAA7-4319-BB69-FCFA5D12A888}" srcOrd="0" destOrd="0" presId="urn:microsoft.com/office/officeart/2016/7/layout/VerticalHollowActionList"/>
    <dgm:cxn modelId="{E086B00E-D050-4B84-9250-5999E8C0DC65}" srcId="{92CE777F-F8EE-4C8B-8946-80E0C5F800C3}" destId="{713A14FD-DDDE-403D-AE89-DF146CF2380B}" srcOrd="0" destOrd="0" parTransId="{2F640CCE-7D26-440D-B293-EFD06BE93FF7}" sibTransId="{74F3604A-0BEC-41DC-9784-64379FB3AD23}"/>
    <dgm:cxn modelId="{0BFA6211-237D-4AD6-A431-2842F6CB7CB6}" srcId="{4C278D3C-5FDA-46B1-98B6-022466F95210}" destId="{B406742E-30AF-4148-A45A-70A6461FE065}" srcOrd="0" destOrd="0" parTransId="{5BDF4D31-A33C-45DF-96FA-019714B88216}" sibTransId="{D96B152E-82EA-48F0-A6F7-89FA6E39CF6E}"/>
    <dgm:cxn modelId="{41729F11-F621-415B-B281-DBF46459A1FE}" type="presOf" srcId="{B406742E-30AF-4148-A45A-70A6461FE065}" destId="{1DE32648-E0EE-4244-BA6F-6DFD5FAE5BAC}" srcOrd="0" destOrd="0" presId="urn:microsoft.com/office/officeart/2016/7/layout/VerticalHollowActionList"/>
    <dgm:cxn modelId="{BA527E29-28AE-4C5D-9034-F6834C2FEA3A}" type="presOf" srcId="{4C278D3C-5FDA-46B1-98B6-022466F95210}" destId="{BFE1F171-3332-47D7-A638-2216D51FDCA3}" srcOrd="0" destOrd="0" presId="urn:microsoft.com/office/officeart/2016/7/layout/VerticalHollowActionList"/>
    <dgm:cxn modelId="{91CE9F5B-0604-4DCA-963D-39E7D28D0105}" srcId="{57049792-FFF5-45DD-908C-F14D02B40A33}" destId="{92CE777F-F8EE-4C8B-8946-80E0C5F800C3}" srcOrd="0" destOrd="0" parTransId="{0EE583BC-51FE-408B-86F9-9101F830BB54}" sibTransId="{9752D64C-28DC-4D33-9C9A-DC2DD843DC0E}"/>
    <dgm:cxn modelId="{F0357D45-10EA-46E7-A3B8-89D4CFBC68D2}" type="presOf" srcId="{1CC2A07C-3074-4ADA-9EB3-67F0EA3AECA5}" destId="{067F8A34-8416-4BD8-90F7-7313125BEE39}" srcOrd="0" destOrd="0" presId="urn:microsoft.com/office/officeart/2016/7/layout/VerticalHollowActionList"/>
    <dgm:cxn modelId="{1ADCEB5A-3224-425A-9519-8C1812A3D717}" srcId="{57049792-FFF5-45DD-908C-F14D02B40A33}" destId="{61C6C527-E4EB-4E79-8454-C0EF5D601ECC}" srcOrd="3" destOrd="0" parTransId="{2B22DCC0-22D8-451C-80EB-26C66056204F}" sibTransId="{4A630AA1-3D33-4DE4-82F3-B5BE8FA7CAF0}"/>
    <dgm:cxn modelId="{0577AF84-61CC-4F86-BACF-5FC989F57C29}" srcId="{57049792-FFF5-45DD-908C-F14D02B40A33}" destId="{4C278D3C-5FDA-46B1-98B6-022466F95210}" srcOrd="2" destOrd="0" parTransId="{54CA1961-49D4-4F17-8F0C-D23F88D54F94}" sibTransId="{D728AB5F-2CBE-47F8-9153-27B8717D2CA5}"/>
    <dgm:cxn modelId="{84888A9E-3A8E-4D02-A8F5-1DA3147B2550}" srcId="{61C6C527-E4EB-4E79-8454-C0EF5D601ECC}" destId="{1CC2A07C-3074-4ADA-9EB3-67F0EA3AECA5}" srcOrd="0" destOrd="0" parTransId="{B3514661-FB0F-48C9-B5F1-69AF111C4809}" sibTransId="{D478E28D-A2BB-4816-9825-8F568BC7C118}"/>
    <dgm:cxn modelId="{38CB589F-A23C-418B-BDA0-3DAD6AC3E775}" type="presOf" srcId="{92CE777F-F8EE-4C8B-8946-80E0C5F800C3}" destId="{B57A7A0D-E045-4427-B110-3DB65828804A}" srcOrd="0" destOrd="0" presId="urn:microsoft.com/office/officeart/2016/7/layout/VerticalHollowActionList"/>
    <dgm:cxn modelId="{E0AB09C6-3C0B-4C33-AE4B-A8185431DB1D}" srcId="{19B657D3-4755-4DF4-BA6F-09D0888C6987}" destId="{56C29CFA-34E3-4733-B488-A8B1BEAF74BB}" srcOrd="0" destOrd="0" parTransId="{6ECA862D-8FFC-41D3-AC42-DD9A423DC7A3}" sibTransId="{0832DE75-44F4-4A51-A8AA-F7DAE38C30F7}"/>
    <dgm:cxn modelId="{0188E0D7-1EE6-4750-8141-462ED577D6D7}" type="presOf" srcId="{56C29CFA-34E3-4733-B488-A8B1BEAF74BB}" destId="{433B7E29-75B0-4C8A-BD64-40B7DDE2356F}" srcOrd="0" destOrd="0" presId="urn:microsoft.com/office/officeart/2016/7/layout/VerticalHollowActionList"/>
    <dgm:cxn modelId="{F66CD7EB-5562-4420-B455-6A0C06D22B73}" type="presOf" srcId="{57049792-FFF5-45DD-908C-F14D02B40A33}" destId="{EC8B0D03-7E12-4B13-84A7-E90214257C4B}" srcOrd="0" destOrd="0" presId="urn:microsoft.com/office/officeart/2016/7/layout/VerticalHollowActionList"/>
    <dgm:cxn modelId="{F0CCDDEE-5C9C-4175-B155-113B253F9538}" type="presOf" srcId="{61C6C527-E4EB-4E79-8454-C0EF5D601ECC}" destId="{69094F8B-B0AC-48D7-B808-F275FAC14979}" srcOrd="0" destOrd="0" presId="urn:microsoft.com/office/officeart/2016/7/layout/VerticalHollowActionList"/>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 modelId="{4571625A-6EC2-4996-A3E7-B7206055EAA5}" type="presParOf" srcId="{EC8B0D03-7E12-4B13-84A7-E90214257C4B}" destId="{F186C22C-0480-4796-8098-A0E04063F19A}" srcOrd="1" destOrd="0" presId="urn:microsoft.com/office/officeart/2016/7/layout/VerticalHollowActionList"/>
    <dgm:cxn modelId="{0820D3FA-57C0-4724-91B7-62BB298C48EB}" type="presParOf" srcId="{EC8B0D03-7E12-4B13-84A7-E90214257C4B}" destId="{ECFA946C-A1A1-46BF-A87F-738FFCBF7DD5}" srcOrd="2" destOrd="0" presId="urn:microsoft.com/office/officeart/2016/7/layout/VerticalHollowActionList"/>
    <dgm:cxn modelId="{91BC12D4-0ADF-4475-820A-14A4A90ADF8C}" type="presParOf" srcId="{ECFA946C-A1A1-46BF-A87F-738FFCBF7DD5}" destId="{CB6BB8F1-AAA7-4319-BB69-FCFA5D12A888}" srcOrd="0" destOrd="0" presId="urn:microsoft.com/office/officeart/2016/7/layout/VerticalHollowActionList"/>
    <dgm:cxn modelId="{CC8D85CE-BDDD-484F-A33F-BEBDDD6815A0}" type="presParOf" srcId="{ECFA946C-A1A1-46BF-A87F-738FFCBF7DD5}" destId="{433B7E29-75B0-4C8A-BD64-40B7DDE2356F}" srcOrd="1" destOrd="0" presId="urn:microsoft.com/office/officeart/2016/7/layout/VerticalHollowActionList"/>
    <dgm:cxn modelId="{2CE22022-B485-4D72-AB09-74148F7F9409}" type="presParOf" srcId="{EC8B0D03-7E12-4B13-84A7-E90214257C4B}" destId="{51A3A983-4653-4EEB-B60B-81AEFD51993E}" srcOrd="3" destOrd="0" presId="urn:microsoft.com/office/officeart/2016/7/layout/VerticalHollowActionList"/>
    <dgm:cxn modelId="{3BF82B82-75D8-4752-9FC3-EABF0D4619BE}" type="presParOf" srcId="{EC8B0D03-7E12-4B13-84A7-E90214257C4B}" destId="{D1E7C45E-4398-480E-BE8B-DCCE418CCD91}" srcOrd="4" destOrd="0" presId="urn:microsoft.com/office/officeart/2016/7/layout/VerticalHollowActionList"/>
    <dgm:cxn modelId="{63EB6722-01A3-46B2-9C53-A3FEE0A808E2}" type="presParOf" srcId="{D1E7C45E-4398-480E-BE8B-DCCE418CCD91}" destId="{BFE1F171-3332-47D7-A638-2216D51FDCA3}" srcOrd="0" destOrd="0" presId="urn:microsoft.com/office/officeart/2016/7/layout/VerticalHollowActionList"/>
    <dgm:cxn modelId="{366FF122-3A85-4070-A703-D5C974DB2DD6}" type="presParOf" srcId="{D1E7C45E-4398-480E-BE8B-DCCE418CCD91}" destId="{1DE32648-E0EE-4244-BA6F-6DFD5FAE5BAC}" srcOrd="1" destOrd="0" presId="urn:microsoft.com/office/officeart/2016/7/layout/VerticalHollowActionList"/>
    <dgm:cxn modelId="{9DCC23B5-6F47-414D-8862-BF0EEC4D6769}" type="presParOf" srcId="{EC8B0D03-7E12-4B13-84A7-E90214257C4B}" destId="{35DB3384-F1CA-4820-918C-CB3130668006}" srcOrd="5" destOrd="0" presId="urn:microsoft.com/office/officeart/2016/7/layout/VerticalHollowActionList"/>
    <dgm:cxn modelId="{8E05BF7A-06B0-4E96-A77E-CE0637CEB621}" type="presParOf" srcId="{EC8B0D03-7E12-4B13-84A7-E90214257C4B}" destId="{70317F7A-4225-48C3-BF2C-FF4CD36121F1}" srcOrd="6" destOrd="0" presId="urn:microsoft.com/office/officeart/2016/7/layout/VerticalHollowActionList"/>
    <dgm:cxn modelId="{097E1446-BA3E-44D2-9C07-6F08450ACACD}" type="presParOf" srcId="{70317F7A-4225-48C3-BF2C-FF4CD36121F1}" destId="{69094F8B-B0AC-48D7-B808-F275FAC14979}" srcOrd="0" destOrd="0" presId="urn:microsoft.com/office/officeart/2016/7/layout/VerticalHollowActionList"/>
    <dgm:cxn modelId="{28BD615F-9059-4408-82CC-229F96079CAC}" type="presParOf" srcId="{70317F7A-4225-48C3-BF2C-FF4CD36121F1}" destId="{067F8A34-8416-4BD8-90F7-7313125BEE3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a:t>4 Yards</a:t>
          </a:r>
          <a:endParaRPr lang="en-US" dirty="0"/>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r>
            <a:rPr lang="en-US" sz="1800" b="0" dirty="0"/>
            <a:t>Remember, every image (unless obvious) is at roughly 4 yards. Do you have time, AND THE SPACE, to turn and LOOK and then RUN before they reach YOU? </a:t>
          </a:r>
        </a:p>
      </dgm:t>
    </dgm:pt>
    <dgm:pt modelId="{2F640CCE-7D26-440D-B293-EFD06BE93FF7}" type="parTrans" cxnId="{E086B00E-D050-4B84-9250-5999E8C0DC65}">
      <dgm:prSet/>
      <dgm:spPr/>
      <dgm:t>
        <a:bodyPr/>
        <a:lstStyle/>
        <a:p>
          <a:endParaRPr lang="en-US"/>
        </a:p>
      </dgm:t>
    </dgm:pt>
    <dgm:pt modelId="{74F3604A-0BEC-41DC-9784-64379FB3AD23}" type="sibTrans" cxnId="{E086B00E-D050-4B84-9250-5999E8C0DC65}">
      <dgm:prSet/>
      <dgm:spPr/>
      <dgm:t>
        <a:bodyPr/>
        <a:lstStyle/>
        <a:p>
          <a:endParaRPr lang="en-US"/>
        </a:p>
      </dgm:t>
    </dgm:pt>
    <dgm:pt modelId="{19B657D3-4755-4DF4-BA6F-09D0888C6987}">
      <dgm:prSet/>
      <dgm:spPr/>
      <dgm:t>
        <a:bodyPr/>
        <a:lstStyle/>
        <a:p>
          <a:r>
            <a:rPr lang="en-US"/>
            <a:t>Distance</a:t>
          </a:r>
          <a:endParaRPr lang="en-US" dirty="0"/>
        </a:p>
      </dgm:t>
    </dgm:pt>
    <dgm:pt modelId="{E45AEC5F-3384-4710-BDDD-E6A36D303F02}" type="parTrans" cxnId="{E712A703-D7DE-48EC-A1F0-2421A254AF8F}">
      <dgm:prSet/>
      <dgm:spPr/>
      <dgm:t>
        <a:bodyPr/>
        <a:lstStyle/>
        <a:p>
          <a:endParaRPr lang="en-US"/>
        </a:p>
      </dgm:t>
    </dgm:pt>
    <dgm:pt modelId="{2528874C-01F5-4178-9748-14AE008DAB51}" type="sibTrans" cxnId="{E712A703-D7DE-48EC-A1F0-2421A254AF8F}">
      <dgm:prSet/>
      <dgm:spPr/>
      <dgm:t>
        <a:bodyPr/>
        <a:lstStyle/>
        <a:p>
          <a:endParaRPr lang="en-US"/>
        </a:p>
      </dgm:t>
    </dgm:pt>
    <dgm:pt modelId="{56C29CFA-34E3-4733-B488-A8B1BEAF74BB}">
      <dgm:prSet/>
      <dgm:spPr/>
      <dgm:t>
        <a:bodyPr/>
        <a:lstStyle/>
        <a:p>
          <a:endParaRPr lang="en-US" sz="1100" b="0" dirty="0">
            <a:solidFill>
              <a:schemeClr val="tx1"/>
            </a:solidFill>
          </a:endParaRPr>
        </a:p>
      </dgm:t>
    </dgm:pt>
    <dgm:pt modelId="{6ECA862D-8FFC-41D3-AC42-DD9A423DC7A3}" type="parTrans" cxnId="{E0AB09C6-3C0B-4C33-AE4B-A8185431DB1D}">
      <dgm:prSet/>
      <dgm:spPr/>
      <dgm:t>
        <a:bodyPr/>
        <a:lstStyle/>
        <a:p>
          <a:endParaRPr lang="en-US"/>
        </a:p>
      </dgm:t>
    </dgm:pt>
    <dgm:pt modelId="{0832DE75-44F4-4A51-A8AA-F7DAE38C30F7}" type="sibTrans" cxnId="{E0AB09C6-3C0B-4C33-AE4B-A8185431DB1D}">
      <dgm:prSet/>
      <dgm:spPr/>
      <dgm:t>
        <a:bodyPr/>
        <a:lstStyle/>
        <a:p>
          <a:endParaRPr lang="en-US"/>
        </a:p>
      </dgm:t>
    </dgm:pt>
    <dgm:pt modelId="{4C278D3C-5FDA-46B1-98B6-022466F95210}">
      <dgm:prSet/>
      <dgm:spPr/>
      <dgm:t>
        <a:bodyPr/>
        <a:lstStyle/>
        <a:p>
          <a:r>
            <a:rPr lang="en-US"/>
            <a:t>Shoes</a:t>
          </a:r>
          <a:endParaRPr lang="en-US" dirty="0"/>
        </a:p>
      </dgm:t>
    </dgm:pt>
    <dgm:pt modelId="{54CA1961-49D4-4F17-8F0C-D23F88D54F94}" type="parTrans" cxnId="{0577AF84-61CC-4F86-BACF-5FC989F57C29}">
      <dgm:prSet/>
      <dgm:spPr/>
      <dgm:t>
        <a:bodyPr/>
        <a:lstStyle/>
        <a:p>
          <a:endParaRPr lang="en-US"/>
        </a:p>
      </dgm:t>
    </dgm:pt>
    <dgm:pt modelId="{D728AB5F-2CBE-47F8-9153-27B8717D2CA5}" type="sibTrans" cxnId="{0577AF84-61CC-4F86-BACF-5FC989F57C29}">
      <dgm:prSet/>
      <dgm:spPr/>
      <dgm:t>
        <a:bodyPr/>
        <a:lstStyle/>
        <a:p>
          <a:endParaRPr lang="en-US"/>
        </a:p>
      </dgm:t>
    </dgm:pt>
    <dgm:pt modelId="{B406742E-30AF-4148-A45A-70A6461FE065}">
      <dgm:prSet custT="1"/>
      <dgm:spPr/>
      <dgm:t>
        <a:bodyPr/>
        <a:lstStyle/>
        <a:p>
          <a:r>
            <a:rPr lang="en-US" sz="1800" b="0"/>
            <a:t>Footwear?</a:t>
          </a:r>
          <a:endParaRPr lang="en-US" sz="1800" b="0" dirty="0"/>
        </a:p>
      </dgm:t>
    </dgm:pt>
    <dgm:pt modelId="{5BDF4D31-A33C-45DF-96FA-019714B88216}" type="parTrans" cxnId="{0BFA6211-237D-4AD6-A431-2842F6CB7CB6}">
      <dgm:prSet/>
      <dgm:spPr/>
      <dgm:t>
        <a:bodyPr/>
        <a:lstStyle/>
        <a:p>
          <a:endParaRPr lang="en-US"/>
        </a:p>
      </dgm:t>
    </dgm:pt>
    <dgm:pt modelId="{D96B152E-82EA-48F0-A6F7-89FA6E39CF6E}" type="sibTrans" cxnId="{0BFA6211-237D-4AD6-A431-2842F6CB7CB6}">
      <dgm:prSet/>
      <dgm:spPr/>
      <dgm:t>
        <a:bodyPr/>
        <a:lstStyle/>
        <a:p>
          <a:endParaRPr lang="en-US"/>
        </a:p>
      </dgm:t>
    </dgm:pt>
    <dgm:pt modelId="{61C6C527-E4EB-4E79-8454-C0EF5D601ECC}">
      <dgm:prSet/>
      <dgm:spPr/>
      <dgm:t>
        <a:bodyPr/>
        <a:lstStyle/>
        <a:p>
          <a:r>
            <a:rPr lang="en-US"/>
            <a:t>CAN YOU</a:t>
          </a:r>
          <a:endParaRPr lang="en-US" dirty="0"/>
        </a:p>
      </dgm:t>
    </dgm:pt>
    <dgm:pt modelId="{2B22DCC0-22D8-451C-80EB-26C66056204F}" type="parTrans" cxnId="{1ADCEB5A-3224-425A-9519-8C1812A3D717}">
      <dgm:prSet/>
      <dgm:spPr/>
      <dgm:t>
        <a:bodyPr/>
        <a:lstStyle/>
        <a:p>
          <a:endParaRPr lang="en-US"/>
        </a:p>
      </dgm:t>
    </dgm:pt>
    <dgm:pt modelId="{4A630AA1-3D33-4DE4-82F3-B5BE8FA7CAF0}" type="sibTrans" cxnId="{1ADCEB5A-3224-425A-9519-8C1812A3D717}">
      <dgm:prSet/>
      <dgm:spPr/>
      <dgm:t>
        <a:bodyPr/>
        <a:lstStyle/>
        <a:p>
          <a:endParaRPr lang="en-US"/>
        </a:p>
      </dgm:t>
    </dgm:pt>
    <dgm:pt modelId="{1CC2A07C-3074-4ADA-9EB3-67F0EA3AECA5}">
      <dgm:prSet custT="1"/>
      <dgm:spPr/>
      <dgm:t>
        <a:bodyPr/>
        <a:lstStyle/>
        <a:p>
          <a:r>
            <a:rPr lang="en-US" sz="1800" b="0"/>
            <a:t>CAN you physically run?</a:t>
          </a:r>
          <a:endParaRPr lang="en-US" sz="1800" b="0" dirty="0"/>
        </a:p>
      </dgm:t>
    </dgm:pt>
    <dgm:pt modelId="{B3514661-FB0F-48C9-B5F1-69AF111C4809}" type="parTrans" cxnId="{84888A9E-3A8E-4D02-A8F5-1DA3147B2550}">
      <dgm:prSet/>
      <dgm:spPr/>
      <dgm:t>
        <a:bodyPr/>
        <a:lstStyle/>
        <a:p>
          <a:endParaRPr lang="en-US"/>
        </a:p>
      </dgm:t>
    </dgm:pt>
    <dgm:pt modelId="{D478E28D-A2BB-4816-9825-8F568BC7C118}" type="sibTrans" cxnId="{84888A9E-3A8E-4D02-A8F5-1DA3147B2550}">
      <dgm:prSet/>
      <dgm:spPr/>
      <dgm:t>
        <a:bodyPr/>
        <a:lstStyle/>
        <a:p>
          <a:endParaRPr lang="en-US"/>
        </a:p>
      </dgm:t>
    </dgm:pt>
    <dgm:pt modelId="{1C0BA9A1-675B-4503-B41E-5599C54247EF}">
      <dgm:prSet custT="1"/>
      <dgm:spPr/>
      <dgm:t>
        <a:bodyPr/>
        <a:lstStyle/>
        <a:p>
          <a:r>
            <a:rPr lang="en-US" sz="1800" b="0"/>
            <a:t>You may have to consider making a bit of DISTANCE with other options available and then running. DISTANCE EQUALS TIME.</a:t>
          </a:r>
          <a:endParaRPr lang="en-US" sz="1800" b="0" dirty="0"/>
        </a:p>
      </dgm:t>
    </dgm:pt>
    <dgm:pt modelId="{FA50055F-3310-41DF-A0B6-7A4381C56D49}" type="parTrans" cxnId="{69A7EACC-3D98-4CBE-9B86-B210378A5B90}">
      <dgm:prSet/>
      <dgm:spPr/>
      <dgm:t>
        <a:bodyPr/>
        <a:lstStyle/>
        <a:p>
          <a:endParaRPr lang="en-US"/>
        </a:p>
      </dgm:t>
    </dgm:pt>
    <dgm:pt modelId="{C93A7B63-D6B6-467E-A6DE-4AFFDF20E987}" type="sibTrans" cxnId="{69A7EACC-3D98-4CBE-9B86-B210378A5B90}">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4">
        <dgm:presLayoutVars>
          <dgm:chMax val="1"/>
          <dgm:bulletEnabled/>
        </dgm:presLayoutVars>
      </dgm:prSet>
      <dgm:spPr/>
    </dgm:pt>
    <dgm:pt modelId="{91D1A581-D8A2-4F86-9F56-2A77CD8E72F7}" type="pres">
      <dgm:prSet presAssocID="{92CE777F-F8EE-4C8B-8946-80E0C5F800C3}" presName="descendantText" presStyleLbl="alignNode1" presStyleIdx="0" presStyleCnt="4">
        <dgm:presLayoutVars>
          <dgm:bulletEnabled/>
        </dgm:presLayoutVars>
      </dgm:prSet>
      <dgm:spPr/>
    </dgm:pt>
    <dgm:pt modelId="{F186C22C-0480-4796-8098-A0E04063F19A}" type="pres">
      <dgm:prSet presAssocID="{9752D64C-28DC-4D33-9C9A-DC2DD843DC0E}" presName="sp" presStyleCnt="0"/>
      <dgm:spPr/>
    </dgm:pt>
    <dgm:pt modelId="{ECFA946C-A1A1-46BF-A87F-738FFCBF7DD5}" type="pres">
      <dgm:prSet presAssocID="{19B657D3-4755-4DF4-BA6F-09D0888C6987}" presName="linNode" presStyleCnt="0"/>
      <dgm:spPr/>
    </dgm:pt>
    <dgm:pt modelId="{CB6BB8F1-AAA7-4319-BB69-FCFA5D12A888}" type="pres">
      <dgm:prSet presAssocID="{19B657D3-4755-4DF4-BA6F-09D0888C6987}" presName="parentText" presStyleLbl="solidFgAcc1" presStyleIdx="1" presStyleCnt="4">
        <dgm:presLayoutVars>
          <dgm:chMax val="1"/>
          <dgm:bulletEnabled/>
        </dgm:presLayoutVars>
      </dgm:prSet>
      <dgm:spPr/>
    </dgm:pt>
    <dgm:pt modelId="{433B7E29-75B0-4C8A-BD64-40B7DDE2356F}" type="pres">
      <dgm:prSet presAssocID="{19B657D3-4755-4DF4-BA6F-09D0888C6987}" presName="descendantText" presStyleLbl="alignNode1" presStyleIdx="1" presStyleCnt="4">
        <dgm:presLayoutVars>
          <dgm:bulletEnabled/>
        </dgm:presLayoutVars>
      </dgm:prSet>
      <dgm:spPr/>
    </dgm:pt>
    <dgm:pt modelId="{51A3A983-4653-4EEB-B60B-81AEFD51993E}" type="pres">
      <dgm:prSet presAssocID="{2528874C-01F5-4178-9748-14AE008DAB51}" presName="sp" presStyleCnt="0"/>
      <dgm:spPr/>
    </dgm:pt>
    <dgm:pt modelId="{D1E7C45E-4398-480E-BE8B-DCCE418CCD91}" type="pres">
      <dgm:prSet presAssocID="{4C278D3C-5FDA-46B1-98B6-022466F95210}" presName="linNode" presStyleCnt="0"/>
      <dgm:spPr/>
    </dgm:pt>
    <dgm:pt modelId="{BFE1F171-3332-47D7-A638-2216D51FDCA3}" type="pres">
      <dgm:prSet presAssocID="{4C278D3C-5FDA-46B1-98B6-022466F95210}" presName="parentText" presStyleLbl="solidFgAcc1" presStyleIdx="2" presStyleCnt="4">
        <dgm:presLayoutVars>
          <dgm:chMax val="1"/>
          <dgm:bulletEnabled/>
        </dgm:presLayoutVars>
      </dgm:prSet>
      <dgm:spPr/>
    </dgm:pt>
    <dgm:pt modelId="{1DE32648-E0EE-4244-BA6F-6DFD5FAE5BAC}" type="pres">
      <dgm:prSet presAssocID="{4C278D3C-5FDA-46B1-98B6-022466F95210}" presName="descendantText" presStyleLbl="alignNode1" presStyleIdx="2" presStyleCnt="4" custLinFactNeighborX="80870" custLinFactNeighborY="-398">
        <dgm:presLayoutVars>
          <dgm:bulletEnabled/>
        </dgm:presLayoutVars>
      </dgm:prSet>
      <dgm:spPr/>
    </dgm:pt>
    <dgm:pt modelId="{35DB3384-F1CA-4820-918C-CB3130668006}" type="pres">
      <dgm:prSet presAssocID="{D728AB5F-2CBE-47F8-9153-27B8717D2CA5}" presName="sp" presStyleCnt="0"/>
      <dgm:spPr/>
    </dgm:pt>
    <dgm:pt modelId="{70317F7A-4225-48C3-BF2C-FF4CD36121F1}" type="pres">
      <dgm:prSet presAssocID="{61C6C527-E4EB-4E79-8454-C0EF5D601ECC}" presName="linNode" presStyleCnt="0"/>
      <dgm:spPr/>
    </dgm:pt>
    <dgm:pt modelId="{69094F8B-B0AC-48D7-B808-F275FAC14979}" type="pres">
      <dgm:prSet presAssocID="{61C6C527-E4EB-4E79-8454-C0EF5D601ECC}" presName="parentText" presStyleLbl="solidFgAcc1" presStyleIdx="3" presStyleCnt="4">
        <dgm:presLayoutVars>
          <dgm:chMax val="1"/>
          <dgm:bulletEnabled/>
        </dgm:presLayoutVars>
      </dgm:prSet>
      <dgm:spPr/>
    </dgm:pt>
    <dgm:pt modelId="{067F8A34-8416-4BD8-90F7-7313125BEE39}" type="pres">
      <dgm:prSet presAssocID="{61C6C527-E4EB-4E79-8454-C0EF5D601ECC}" presName="descendantText" presStyleLbl="alignNode1" presStyleIdx="3" presStyleCnt="4">
        <dgm:presLayoutVars>
          <dgm:bulletEnabled/>
        </dgm:presLayoutVars>
      </dgm:prSet>
      <dgm:spPr/>
    </dgm:pt>
  </dgm:ptLst>
  <dgm:cxnLst>
    <dgm:cxn modelId="{E712A703-D7DE-48EC-A1F0-2421A254AF8F}" srcId="{57049792-FFF5-45DD-908C-F14D02B40A33}" destId="{19B657D3-4755-4DF4-BA6F-09D0888C6987}" srcOrd="1" destOrd="0" parTransId="{E45AEC5F-3384-4710-BDDD-E6A36D303F02}" sibTransId="{2528874C-01F5-4178-9748-14AE008DAB51}"/>
    <dgm:cxn modelId="{32F1C903-6235-489D-8D98-A4D20B432F3A}" type="presOf" srcId="{19B657D3-4755-4DF4-BA6F-09D0888C6987}" destId="{CB6BB8F1-AAA7-4319-BB69-FCFA5D12A888}" srcOrd="0" destOrd="0" presId="urn:microsoft.com/office/officeart/2016/7/layout/VerticalHollowActionList"/>
    <dgm:cxn modelId="{E086B00E-D050-4B84-9250-5999E8C0DC65}" srcId="{92CE777F-F8EE-4C8B-8946-80E0C5F800C3}" destId="{713A14FD-DDDE-403D-AE89-DF146CF2380B}" srcOrd="0" destOrd="0" parTransId="{2F640CCE-7D26-440D-B293-EFD06BE93FF7}" sibTransId="{74F3604A-0BEC-41DC-9784-64379FB3AD23}"/>
    <dgm:cxn modelId="{0BFA6211-237D-4AD6-A431-2842F6CB7CB6}" srcId="{4C278D3C-5FDA-46B1-98B6-022466F95210}" destId="{B406742E-30AF-4148-A45A-70A6461FE065}" srcOrd="0" destOrd="0" parTransId="{5BDF4D31-A33C-45DF-96FA-019714B88216}" sibTransId="{D96B152E-82EA-48F0-A6F7-89FA6E39CF6E}"/>
    <dgm:cxn modelId="{41729F11-F621-415B-B281-DBF46459A1FE}" type="presOf" srcId="{B406742E-30AF-4148-A45A-70A6461FE065}" destId="{1DE32648-E0EE-4244-BA6F-6DFD5FAE5BAC}" srcOrd="0" destOrd="0" presId="urn:microsoft.com/office/officeart/2016/7/layout/VerticalHollowActionList"/>
    <dgm:cxn modelId="{BA527E29-28AE-4C5D-9034-F6834C2FEA3A}" type="presOf" srcId="{4C278D3C-5FDA-46B1-98B6-022466F95210}" destId="{BFE1F171-3332-47D7-A638-2216D51FDCA3}" srcOrd="0" destOrd="0" presId="urn:microsoft.com/office/officeart/2016/7/layout/VerticalHollowActionList"/>
    <dgm:cxn modelId="{91CE9F5B-0604-4DCA-963D-39E7D28D0105}" srcId="{57049792-FFF5-45DD-908C-F14D02B40A33}" destId="{92CE777F-F8EE-4C8B-8946-80E0C5F800C3}" srcOrd="0" destOrd="0" parTransId="{0EE583BC-51FE-408B-86F9-9101F830BB54}" sibTransId="{9752D64C-28DC-4D33-9C9A-DC2DD843DC0E}"/>
    <dgm:cxn modelId="{F0357D45-10EA-46E7-A3B8-89D4CFBC68D2}" type="presOf" srcId="{1CC2A07C-3074-4ADA-9EB3-67F0EA3AECA5}" destId="{067F8A34-8416-4BD8-90F7-7313125BEE39}" srcOrd="0" destOrd="0" presId="urn:microsoft.com/office/officeart/2016/7/layout/VerticalHollowActionList"/>
    <dgm:cxn modelId="{B1546455-E01B-44B4-B82C-D5EEBA42D879}" type="presOf" srcId="{1C0BA9A1-675B-4503-B41E-5599C54247EF}" destId="{433B7E29-75B0-4C8A-BD64-40B7DDE2356F}" srcOrd="0" destOrd="1" presId="urn:microsoft.com/office/officeart/2016/7/layout/VerticalHollowActionList"/>
    <dgm:cxn modelId="{1ADCEB5A-3224-425A-9519-8C1812A3D717}" srcId="{57049792-FFF5-45DD-908C-F14D02B40A33}" destId="{61C6C527-E4EB-4E79-8454-C0EF5D601ECC}" srcOrd="3" destOrd="0" parTransId="{2B22DCC0-22D8-451C-80EB-26C66056204F}" sibTransId="{4A630AA1-3D33-4DE4-82F3-B5BE8FA7CAF0}"/>
    <dgm:cxn modelId="{0577AF84-61CC-4F86-BACF-5FC989F57C29}" srcId="{57049792-FFF5-45DD-908C-F14D02B40A33}" destId="{4C278D3C-5FDA-46B1-98B6-022466F95210}" srcOrd="2" destOrd="0" parTransId="{54CA1961-49D4-4F17-8F0C-D23F88D54F94}" sibTransId="{D728AB5F-2CBE-47F8-9153-27B8717D2CA5}"/>
    <dgm:cxn modelId="{84888A9E-3A8E-4D02-A8F5-1DA3147B2550}" srcId="{61C6C527-E4EB-4E79-8454-C0EF5D601ECC}" destId="{1CC2A07C-3074-4ADA-9EB3-67F0EA3AECA5}" srcOrd="0" destOrd="0" parTransId="{B3514661-FB0F-48C9-B5F1-69AF111C4809}" sibTransId="{D478E28D-A2BB-4816-9825-8F568BC7C118}"/>
    <dgm:cxn modelId="{38CB589F-A23C-418B-BDA0-3DAD6AC3E775}" type="presOf" srcId="{92CE777F-F8EE-4C8B-8946-80E0C5F800C3}" destId="{B57A7A0D-E045-4427-B110-3DB65828804A}" srcOrd="0" destOrd="0" presId="urn:microsoft.com/office/officeart/2016/7/layout/VerticalHollowActionList"/>
    <dgm:cxn modelId="{E0AB09C6-3C0B-4C33-AE4B-A8185431DB1D}" srcId="{19B657D3-4755-4DF4-BA6F-09D0888C6987}" destId="{56C29CFA-34E3-4733-B488-A8B1BEAF74BB}" srcOrd="0" destOrd="0" parTransId="{6ECA862D-8FFC-41D3-AC42-DD9A423DC7A3}" sibTransId="{0832DE75-44F4-4A51-A8AA-F7DAE38C30F7}"/>
    <dgm:cxn modelId="{69A7EACC-3D98-4CBE-9B86-B210378A5B90}" srcId="{19B657D3-4755-4DF4-BA6F-09D0888C6987}" destId="{1C0BA9A1-675B-4503-B41E-5599C54247EF}" srcOrd="1" destOrd="0" parTransId="{FA50055F-3310-41DF-A0B6-7A4381C56D49}" sibTransId="{C93A7B63-D6B6-467E-A6DE-4AFFDF20E987}"/>
    <dgm:cxn modelId="{0188E0D7-1EE6-4750-8141-462ED577D6D7}" type="presOf" srcId="{56C29CFA-34E3-4733-B488-A8B1BEAF74BB}" destId="{433B7E29-75B0-4C8A-BD64-40B7DDE2356F}" srcOrd="0" destOrd="0" presId="urn:microsoft.com/office/officeart/2016/7/layout/VerticalHollowActionList"/>
    <dgm:cxn modelId="{F66CD7EB-5562-4420-B455-6A0C06D22B73}" type="presOf" srcId="{57049792-FFF5-45DD-908C-F14D02B40A33}" destId="{EC8B0D03-7E12-4B13-84A7-E90214257C4B}" srcOrd="0" destOrd="0" presId="urn:microsoft.com/office/officeart/2016/7/layout/VerticalHollowActionList"/>
    <dgm:cxn modelId="{F0CCDDEE-5C9C-4175-B155-113B253F9538}" type="presOf" srcId="{61C6C527-E4EB-4E79-8454-C0EF5D601ECC}" destId="{69094F8B-B0AC-48D7-B808-F275FAC14979}" srcOrd="0" destOrd="0" presId="urn:microsoft.com/office/officeart/2016/7/layout/VerticalHollowActionList"/>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 modelId="{4571625A-6EC2-4996-A3E7-B7206055EAA5}" type="presParOf" srcId="{EC8B0D03-7E12-4B13-84A7-E90214257C4B}" destId="{F186C22C-0480-4796-8098-A0E04063F19A}" srcOrd="1" destOrd="0" presId="urn:microsoft.com/office/officeart/2016/7/layout/VerticalHollowActionList"/>
    <dgm:cxn modelId="{0820D3FA-57C0-4724-91B7-62BB298C48EB}" type="presParOf" srcId="{EC8B0D03-7E12-4B13-84A7-E90214257C4B}" destId="{ECFA946C-A1A1-46BF-A87F-738FFCBF7DD5}" srcOrd="2" destOrd="0" presId="urn:microsoft.com/office/officeart/2016/7/layout/VerticalHollowActionList"/>
    <dgm:cxn modelId="{91BC12D4-0ADF-4475-820A-14A4A90ADF8C}" type="presParOf" srcId="{ECFA946C-A1A1-46BF-A87F-738FFCBF7DD5}" destId="{CB6BB8F1-AAA7-4319-BB69-FCFA5D12A888}" srcOrd="0" destOrd="0" presId="urn:microsoft.com/office/officeart/2016/7/layout/VerticalHollowActionList"/>
    <dgm:cxn modelId="{CC8D85CE-BDDD-484F-A33F-BEBDDD6815A0}" type="presParOf" srcId="{ECFA946C-A1A1-46BF-A87F-738FFCBF7DD5}" destId="{433B7E29-75B0-4C8A-BD64-40B7DDE2356F}" srcOrd="1" destOrd="0" presId="urn:microsoft.com/office/officeart/2016/7/layout/VerticalHollowActionList"/>
    <dgm:cxn modelId="{2CE22022-B485-4D72-AB09-74148F7F9409}" type="presParOf" srcId="{EC8B0D03-7E12-4B13-84A7-E90214257C4B}" destId="{51A3A983-4653-4EEB-B60B-81AEFD51993E}" srcOrd="3" destOrd="0" presId="urn:microsoft.com/office/officeart/2016/7/layout/VerticalHollowActionList"/>
    <dgm:cxn modelId="{3BF82B82-75D8-4752-9FC3-EABF0D4619BE}" type="presParOf" srcId="{EC8B0D03-7E12-4B13-84A7-E90214257C4B}" destId="{D1E7C45E-4398-480E-BE8B-DCCE418CCD91}" srcOrd="4" destOrd="0" presId="urn:microsoft.com/office/officeart/2016/7/layout/VerticalHollowActionList"/>
    <dgm:cxn modelId="{63EB6722-01A3-46B2-9C53-A3FEE0A808E2}" type="presParOf" srcId="{D1E7C45E-4398-480E-BE8B-DCCE418CCD91}" destId="{BFE1F171-3332-47D7-A638-2216D51FDCA3}" srcOrd="0" destOrd="0" presId="urn:microsoft.com/office/officeart/2016/7/layout/VerticalHollowActionList"/>
    <dgm:cxn modelId="{366FF122-3A85-4070-A703-D5C974DB2DD6}" type="presParOf" srcId="{D1E7C45E-4398-480E-BE8B-DCCE418CCD91}" destId="{1DE32648-E0EE-4244-BA6F-6DFD5FAE5BAC}" srcOrd="1" destOrd="0" presId="urn:microsoft.com/office/officeart/2016/7/layout/VerticalHollowActionList"/>
    <dgm:cxn modelId="{9DCC23B5-6F47-414D-8862-BF0EEC4D6769}" type="presParOf" srcId="{EC8B0D03-7E12-4B13-84A7-E90214257C4B}" destId="{35DB3384-F1CA-4820-918C-CB3130668006}" srcOrd="5" destOrd="0" presId="urn:microsoft.com/office/officeart/2016/7/layout/VerticalHollowActionList"/>
    <dgm:cxn modelId="{8E05BF7A-06B0-4E96-A77E-CE0637CEB621}" type="presParOf" srcId="{EC8B0D03-7E12-4B13-84A7-E90214257C4B}" destId="{70317F7A-4225-48C3-BF2C-FF4CD36121F1}" srcOrd="6" destOrd="0" presId="urn:microsoft.com/office/officeart/2016/7/layout/VerticalHollowActionList"/>
    <dgm:cxn modelId="{097E1446-BA3E-44D2-9C07-6F08450ACACD}" type="presParOf" srcId="{70317F7A-4225-48C3-BF2C-FF4CD36121F1}" destId="{69094F8B-B0AC-48D7-B808-F275FAC14979}" srcOrd="0" destOrd="0" presId="urn:microsoft.com/office/officeart/2016/7/layout/VerticalHollowActionList"/>
    <dgm:cxn modelId="{28BD615F-9059-4408-82CC-229F96079CAC}" type="presParOf" srcId="{70317F7A-4225-48C3-BF2C-FF4CD36121F1}" destId="{067F8A34-8416-4BD8-90F7-7313125BEE3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a:t>MORE</a:t>
          </a:r>
          <a:endParaRPr lang="en-US" dirty="0"/>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r>
            <a:rPr lang="en-US" sz="2000" b="0"/>
            <a:t>Gather more information. </a:t>
          </a:r>
          <a:endParaRPr lang="en-US" sz="2000" b="0" dirty="0"/>
        </a:p>
      </dgm:t>
    </dgm:pt>
    <dgm:pt modelId="{2F640CCE-7D26-440D-B293-EFD06BE93FF7}" type="parTrans" cxnId="{E086B00E-D050-4B84-9250-5999E8C0DC65}">
      <dgm:prSet/>
      <dgm:spPr/>
      <dgm:t>
        <a:bodyPr/>
        <a:lstStyle/>
        <a:p>
          <a:endParaRPr lang="en-US"/>
        </a:p>
      </dgm:t>
    </dgm:pt>
    <dgm:pt modelId="{74F3604A-0BEC-41DC-9784-64379FB3AD23}" type="sibTrans" cxnId="{E086B00E-D050-4B84-9250-5999E8C0DC65}">
      <dgm:prSet/>
      <dgm:spPr/>
      <dgm:t>
        <a:bodyPr/>
        <a:lstStyle/>
        <a:p>
          <a:endParaRPr lang="en-US"/>
        </a:p>
      </dgm:t>
    </dgm:pt>
    <dgm:pt modelId="{19B657D3-4755-4DF4-BA6F-09D0888C6987}">
      <dgm:prSet/>
      <dgm:spPr/>
      <dgm:t>
        <a:bodyPr/>
        <a:lstStyle/>
        <a:p>
          <a:r>
            <a:rPr lang="en-US"/>
            <a:t>ID</a:t>
          </a:r>
          <a:endParaRPr lang="en-US" dirty="0"/>
        </a:p>
      </dgm:t>
    </dgm:pt>
    <dgm:pt modelId="{E45AEC5F-3384-4710-BDDD-E6A36D303F02}" type="parTrans" cxnId="{E712A703-D7DE-48EC-A1F0-2421A254AF8F}">
      <dgm:prSet/>
      <dgm:spPr/>
      <dgm:t>
        <a:bodyPr/>
        <a:lstStyle/>
        <a:p>
          <a:endParaRPr lang="en-US"/>
        </a:p>
      </dgm:t>
    </dgm:pt>
    <dgm:pt modelId="{2528874C-01F5-4178-9748-14AE008DAB51}" type="sibTrans" cxnId="{E712A703-D7DE-48EC-A1F0-2421A254AF8F}">
      <dgm:prSet/>
      <dgm:spPr/>
      <dgm:t>
        <a:bodyPr/>
        <a:lstStyle/>
        <a:p>
          <a:endParaRPr lang="en-US"/>
        </a:p>
      </dgm:t>
    </dgm:pt>
    <dgm:pt modelId="{56C29CFA-34E3-4733-B488-A8B1BEAF74BB}">
      <dgm:prSet custT="1"/>
      <dgm:spPr/>
      <dgm:t>
        <a:bodyPr/>
        <a:lstStyle/>
        <a:p>
          <a:r>
            <a:rPr lang="en-US" sz="2000" b="0"/>
            <a:t>Identify “WHO IS THERE”?</a:t>
          </a:r>
          <a:endParaRPr lang="en-US" sz="1800" b="0" dirty="0"/>
        </a:p>
      </dgm:t>
    </dgm:pt>
    <dgm:pt modelId="{6ECA862D-8FFC-41D3-AC42-DD9A423DC7A3}" type="parTrans" cxnId="{E0AB09C6-3C0B-4C33-AE4B-A8185431DB1D}">
      <dgm:prSet/>
      <dgm:spPr/>
      <dgm:t>
        <a:bodyPr/>
        <a:lstStyle/>
        <a:p>
          <a:endParaRPr lang="en-US"/>
        </a:p>
      </dgm:t>
    </dgm:pt>
    <dgm:pt modelId="{0832DE75-44F4-4A51-A8AA-F7DAE38C30F7}" type="sibTrans" cxnId="{E0AB09C6-3C0B-4C33-AE4B-A8185431DB1D}">
      <dgm:prSet/>
      <dgm:spPr/>
      <dgm:t>
        <a:bodyPr/>
        <a:lstStyle/>
        <a:p>
          <a:endParaRPr lang="en-US"/>
        </a:p>
      </dgm:t>
    </dgm:pt>
    <dgm:pt modelId="{B406742E-30AF-4148-A45A-70A6461FE06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b="0"/>
        </a:p>
        <a:p>
          <a:pPr marL="0" marR="0" lvl="0" indent="0" defTabSz="914400" eaLnBrk="1" fontAlgn="auto" latinLnBrk="0" hangingPunct="1">
            <a:lnSpc>
              <a:spcPct val="100000"/>
            </a:lnSpc>
            <a:spcBef>
              <a:spcPts val="0"/>
            </a:spcBef>
            <a:spcAft>
              <a:spcPts val="0"/>
            </a:spcAft>
            <a:buClrTx/>
            <a:buSzTx/>
            <a:buFontTx/>
            <a:buNone/>
            <a:tabLst/>
            <a:defRPr/>
          </a:pPr>
          <a:endParaRPr lang="en-US" sz="1800" b="0"/>
        </a:p>
        <a:p>
          <a:pPr marL="0" marR="0" lvl="0" indent="0" defTabSz="914400" eaLnBrk="1" fontAlgn="auto" latinLnBrk="0" hangingPunct="1">
            <a:lnSpc>
              <a:spcPct val="100000"/>
            </a:lnSpc>
            <a:spcBef>
              <a:spcPts val="0"/>
            </a:spcBef>
            <a:spcAft>
              <a:spcPts val="0"/>
            </a:spcAft>
            <a:buClrTx/>
            <a:buSzTx/>
            <a:buFontTx/>
            <a:buNone/>
            <a:tabLst/>
            <a:defRPr/>
          </a:pPr>
          <a:r>
            <a:rPr lang="en-US" sz="2000" b="0"/>
            <a:t>Deselection tool. HOW?</a:t>
          </a:r>
        </a:p>
        <a:p>
          <a:pPr marL="0" lvl="0" defTabSz="800100">
            <a:lnSpc>
              <a:spcPct val="90000"/>
            </a:lnSpc>
            <a:spcBef>
              <a:spcPct val="0"/>
            </a:spcBef>
            <a:spcAft>
              <a:spcPct val="35000"/>
            </a:spcAft>
            <a:buNone/>
          </a:pPr>
          <a:endParaRPr lang="en-US" sz="1800" b="0" dirty="0"/>
        </a:p>
      </dgm:t>
    </dgm:pt>
    <dgm:pt modelId="{5BDF4D31-A33C-45DF-96FA-019714B88216}" type="parTrans" cxnId="{0BFA6211-237D-4AD6-A431-2842F6CB7CB6}">
      <dgm:prSet/>
      <dgm:spPr/>
      <dgm:t>
        <a:bodyPr/>
        <a:lstStyle/>
        <a:p>
          <a:endParaRPr lang="en-US"/>
        </a:p>
      </dgm:t>
    </dgm:pt>
    <dgm:pt modelId="{D96B152E-82EA-48F0-A6F7-89FA6E39CF6E}" type="sibTrans" cxnId="{0BFA6211-237D-4AD6-A431-2842F6CB7CB6}">
      <dgm:prSet/>
      <dgm:spPr/>
      <dgm:t>
        <a:bodyPr/>
        <a:lstStyle/>
        <a:p>
          <a:endParaRPr lang="en-US"/>
        </a:p>
      </dgm:t>
    </dgm:pt>
    <dgm:pt modelId="{5372E17E-DF1B-484D-9B0B-E69F22DC390D}">
      <dgm:prSet custT="1"/>
      <dgm:spPr/>
      <dgm:t>
        <a:bodyPr/>
        <a:lstStyle/>
        <a:p>
          <a:pPr marL="0" lvl="0" defTabSz="800100">
            <a:lnSpc>
              <a:spcPct val="90000"/>
            </a:lnSpc>
            <a:spcBef>
              <a:spcPct val="0"/>
            </a:spcBef>
            <a:spcAft>
              <a:spcPct val="35000"/>
            </a:spcAft>
            <a:buNone/>
          </a:pPr>
          <a:endParaRPr lang="en-US" sz="1800" b="0" dirty="0"/>
        </a:p>
      </dgm:t>
    </dgm:pt>
    <dgm:pt modelId="{CFEE827C-0802-405D-A069-B8AF06EFB8F3}" type="parTrans" cxnId="{FDB1D8EB-EAAA-438D-85FE-0E530DDFAEC3}">
      <dgm:prSet/>
      <dgm:spPr/>
      <dgm:t>
        <a:bodyPr/>
        <a:lstStyle/>
        <a:p>
          <a:endParaRPr lang="en-US"/>
        </a:p>
      </dgm:t>
    </dgm:pt>
    <dgm:pt modelId="{6145D9C2-C6ED-459F-BD9A-17479E899B57}" type="sibTrans" cxnId="{FDB1D8EB-EAAA-438D-85FE-0E530DDFAEC3}">
      <dgm:prSet/>
      <dgm:spPr/>
      <dgm:t>
        <a:bodyPr/>
        <a:lstStyle/>
        <a:p>
          <a:endParaRPr lang="en-US"/>
        </a:p>
      </dgm:t>
    </dgm:pt>
    <dgm:pt modelId="{4C278D3C-5FDA-46B1-98B6-022466F95210}">
      <dgm:prSet/>
      <dgm:spPr/>
      <dgm:t>
        <a:bodyPr/>
        <a:lstStyle/>
        <a:p>
          <a:r>
            <a:rPr lang="en-US"/>
            <a:t>Not me!</a:t>
          </a:r>
          <a:endParaRPr lang="en-US" dirty="0"/>
        </a:p>
      </dgm:t>
    </dgm:pt>
    <dgm:pt modelId="{D728AB5F-2CBE-47F8-9153-27B8717D2CA5}" type="sibTrans" cxnId="{0577AF84-61CC-4F86-BACF-5FC989F57C29}">
      <dgm:prSet/>
      <dgm:spPr/>
      <dgm:t>
        <a:bodyPr/>
        <a:lstStyle/>
        <a:p>
          <a:endParaRPr lang="en-US"/>
        </a:p>
      </dgm:t>
    </dgm:pt>
    <dgm:pt modelId="{54CA1961-49D4-4F17-8F0C-D23F88D54F94}" type="parTrans" cxnId="{0577AF84-61CC-4F86-BACF-5FC989F57C29}">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3">
        <dgm:presLayoutVars>
          <dgm:chMax val="1"/>
          <dgm:bulletEnabled/>
        </dgm:presLayoutVars>
      </dgm:prSet>
      <dgm:spPr/>
    </dgm:pt>
    <dgm:pt modelId="{91D1A581-D8A2-4F86-9F56-2A77CD8E72F7}" type="pres">
      <dgm:prSet presAssocID="{92CE777F-F8EE-4C8B-8946-80E0C5F800C3}" presName="descendantText" presStyleLbl="alignNode1" presStyleIdx="0" presStyleCnt="3">
        <dgm:presLayoutVars>
          <dgm:bulletEnabled/>
        </dgm:presLayoutVars>
      </dgm:prSet>
      <dgm:spPr/>
    </dgm:pt>
    <dgm:pt modelId="{F186C22C-0480-4796-8098-A0E04063F19A}" type="pres">
      <dgm:prSet presAssocID="{9752D64C-28DC-4D33-9C9A-DC2DD843DC0E}" presName="sp" presStyleCnt="0"/>
      <dgm:spPr/>
    </dgm:pt>
    <dgm:pt modelId="{ECFA946C-A1A1-46BF-A87F-738FFCBF7DD5}" type="pres">
      <dgm:prSet presAssocID="{19B657D3-4755-4DF4-BA6F-09D0888C6987}" presName="linNode" presStyleCnt="0"/>
      <dgm:spPr/>
    </dgm:pt>
    <dgm:pt modelId="{CB6BB8F1-AAA7-4319-BB69-FCFA5D12A888}" type="pres">
      <dgm:prSet presAssocID="{19B657D3-4755-4DF4-BA6F-09D0888C6987}" presName="parentText" presStyleLbl="solidFgAcc1" presStyleIdx="1" presStyleCnt="3">
        <dgm:presLayoutVars>
          <dgm:chMax val="1"/>
          <dgm:bulletEnabled/>
        </dgm:presLayoutVars>
      </dgm:prSet>
      <dgm:spPr/>
    </dgm:pt>
    <dgm:pt modelId="{433B7E29-75B0-4C8A-BD64-40B7DDE2356F}" type="pres">
      <dgm:prSet presAssocID="{19B657D3-4755-4DF4-BA6F-09D0888C6987}" presName="descendantText" presStyleLbl="alignNode1" presStyleIdx="1" presStyleCnt="3">
        <dgm:presLayoutVars>
          <dgm:bulletEnabled/>
        </dgm:presLayoutVars>
      </dgm:prSet>
      <dgm:spPr/>
    </dgm:pt>
    <dgm:pt modelId="{51A3A983-4653-4EEB-B60B-81AEFD51993E}" type="pres">
      <dgm:prSet presAssocID="{2528874C-01F5-4178-9748-14AE008DAB51}" presName="sp" presStyleCnt="0"/>
      <dgm:spPr/>
    </dgm:pt>
    <dgm:pt modelId="{D1E7C45E-4398-480E-BE8B-DCCE418CCD91}" type="pres">
      <dgm:prSet presAssocID="{4C278D3C-5FDA-46B1-98B6-022466F95210}" presName="linNode" presStyleCnt="0"/>
      <dgm:spPr/>
    </dgm:pt>
    <dgm:pt modelId="{BFE1F171-3332-47D7-A638-2216D51FDCA3}" type="pres">
      <dgm:prSet presAssocID="{4C278D3C-5FDA-46B1-98B6-022466F95210}" presName="parentText" presStyleLbl="solidFgAcc1" presStyleIdx="2" presStyleCnt="3">
        <dgm:presLayoutVars>
          <dgm:chMax val="1"/>
          <dgm:bulletEnabled/>
        </dgm:presLayoutVars>
      </dgm:prSet>
      <dgm:spPr/>
    </dgm:pt>
    <dgm:pt modelId="{1DE32648-E0EE-4244-BA6F-6DFD5FAE5BAC}" type="pres">
      <dgm:prSet presAssocID="{4C278D3C-5FDA-46B1-98B6-022466F95210}" presName="descendantText" presStyleLbl="alignNode1" presStyleIdx="2" presStyleCnt="3" custLinFactNeighborX="80870" custLinFactNeighborY="-398">
        <dgm:presLayoutVars>
          <dgm:bulletEnabled/>
        </dgm:presLayoutVars>
      </dgm:prSet>
      <dgm:spPr/>
    </dgm:pt>
  </dgm:ptLst>
  <dgm:cxnLst>
    <dgm:cxn modelId="{E712A703-D7DE-48EC-A1F0-2421A254AF8F}" srcId="{57049792-FFF5-45DD-908C-F14D02B40A33}" destId="{19B657D3-4755-4DF4-BA6F-09D0888C6987}" srcOrd="1" destOrd="0" parTransId="{E45AEC5F-3384-4710-BDDD-E6A36D303F02}" sibTransId="{2528874C-01F5-4178-9748-14AE008DAB51}"/>
    <dgm:cxn modelId="{32F1C903-6235-489D-8D98-A4D20B432F3A}" type="presOf" srcId="{19B657D3-4755-4DF4-BA6F-09D0888C6987}" destId="{CB6BB8F1-AAA7-4319-BB69-FCFA5D12A888}" srcOrd="0" destOrd="0" presId="urn:microsoft.com/office/officeart/2016/7/layout/VerticalHollowActionList"/>
    <dgm:cxn modelId="{E086B00E-D050-4B84-9250-5999E8C0DC65}" srcId="{92CE777F-F8EE-4C8B-8946-80E0C5F800C3}" destId="{713A14FD-DDDE-403D-AE89-DF146CF2380B}" srcOrd="0" destOrd="0" parTransId="{2F640CCE-7D26-440D-B293-EFD06BE93FF7}" sibTransId="{74F3604A-0BEC-41DC-9784-64379FB3AD23}"/>
    <dgm:cxn modelId="{0BFA6211-237D-4AD6-A431-2842F6CB7CB6}" srcId="{4C278D3C-5FDA-46B1-98B6-022466F95210}" destId="{B406742E-30AF-4148-A45A-70A6461FE065}" srcOrd="0" destOrd="0" parTransId="{5BDF4D31-A33C-45DF-96FA-019714B88216}" sibTransId="{D96B152E-82EA-48F0-A6F7-89FA6E39CF6E}"/>
    <dgm:cxn modelId="{41729F11-F621-415B-B281-DBF46459A1FE}" type="presOf" srcId="{B406742E-30AF-4148-A45A-70A6461FE065}" destId="{1DE32648-E0EE-4244-BA6F-6DFD5FAE5BAC}" srcOrd="0" destOrd="0" presId="urn:microsoft.com/office/officeart/2016/7/layout/VerticalHollowActionList"/>
    <dgm:cxn modelId="{BA527E29-28AE-4C5D-9034-F6834C2FEA3A}" type="presOf" srcId="{4C278D3C-5FDA-46B1-98B6-022466F95210}" destId="{BFE1F171-3332-47D7-A638-2216D51FDCA3}" srcOrd="0" destOrd="0" presId="urn:microsoft.com/office/officeart/2016/7/layout/VerticalHollowActionList"/>
    <dgm:cxn modelId="{91CE9F5B-0604-4DCA-963D-39E7D28D0105}" srcId="{57049792-FFF5-45DD-908C-F14D02B40A33}" destId="{92CE777F-F8EE-4C8B-8946-80E0C5F800C3}" srcOrd="0" destOrd="0" parTransId="{0EE583BC-51FE-408B-86F9-9101F830BB54}" sibTransId="{9752D64C-28DC-4D33-9C9A-DC2DD843DC0E}"/>
    <dgm:cxn modelId="{0577AF84-61CC-4F86-BACF-5FC989F57C29}" srcId="{57049792-FFF5-45DD-908C-F14D02B40A33}" destId="{4C278D3C-5FDA-46B1-98B6-022466F95210}" srcOrd="2" destOrd="0" parTransId="{54CA1961-49D4-4F17-8F0C-D23F88D54F94}" sibTransId="{D728AB5F-2CBE-47F8-9153-27B8717D2CA5}"/>
    <dgm:cxn modelId="{38CB589F-A23C-418B-BDA0-3DAD6AC3E775}" type="presOf" srcId="{92CE777F-F8EE-4C8B-8946-80E0C5F800C3}" destId="{B57A7A0D-E045-4427-B110-3DB65828804A}" srcOrd="0" destOrd="0" presId="urn:microsoft.com/office/officeart/2016/7/layout/VerticalHollowActionList"/>
    <dgm:cxn modelId="{E0AB09C6-3C0B-4C33-AE4B-A8185431DB1D}" srcId="{19B657D3-4755-4DF4-BA6F-09D0888C6987}" destId="{56C29CFA-34E3-4733-B488-A8B1BEAF74BB}" srcOrd="0" destOrd="0" parTransId="{6ECA862D-8FFC-41D3-AC42-DD9A423DC7A3}" sibTransId="{0832DE75-44F4-4A51-A8AA-F7DAE38C30F7}"/>
    <dgm:cxn modelId="{BBE87FD1-75E6-48D9-98B7-0055FA072B7D}" type="presOf" srcId="{5372E17E-DF1B-484D-9B0B-E69F22DC390D}" destId="{1DE32648-E0EE-4244-BA6F-6DFD5FAE5BAC}" srcOrd="0" destOrd="1" presId="urn:microsoft.com/office/officeart/2016/7/layout/VerticalHollowActionList"/>
    <dgm:cxn modelId="{0188E0D7-1EE6-4750-8141-462ED577D6D7}" type="presOf" srcId="{56C29CFA-34E3-4733-B488-A8B1BEAF74BB}" destId="{433B7E29-75B0-4C8A-BD64-40B7DDE2356F}" srcOrd="0" destOrd="0" presId="urn:microsoft.com/office/officeart/2016/7/layout/VerticalHollowActionList"/>
    <dgm:cxn modelId="{F66CD7EB-5562-4420-B455-6A0C06D22B73}" type="presOf" srcId="{57049792-FFF5-45DD-908C-F14D02B40A33}" destId="{EC8B0D03-7E12-4B13-84A7-E90214257C4B}" srcOrd="0" destOrd="0" presId="urn:microsoft.com/office/officeart/2016/7/layout/VerticalHollowActionList"/>
    <dgm:cxn modelId="{FDB1D8EB-EAAA-438D-85FE-0E530DDFAEC3}" srcId="{4C278D3C-5FDA-46B1-98B6-022466F95210}" destId="{5372E17E-DF1B-484D-9B0B-E69F22DC390D}" srcOrd="1" destOrd="0" parTransId="{CFEE827C-0802-405D-A069-B8AF06EFB8F3}" sibTransId="{6145D9C2-C6ED-459F-BD9A-17479E899B57}"/>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 modelId="{4571625A-6EC2-4996-A3E7-B7206055EAA5}" type="presParOf" srcId="{EC8B0D03-7E12-4B13-84A7-E90214257C4B}" destId="{F186C22C-0480-4796-8098-A0E04063F19A}" srcOrd="1" destOrd="0" presId="urn:microsoft.com/office/officeart/2016/7/layout/VerticalHollowActionList"/>
    <dgm:cxn modelId="{0820D3FA-57C0-4724-91B7-62BB298C48EB}" type="presParOf" srcId="{EC8B0D03-7E12-4B13-84A7-E90214257C4B}" destId="{ECFA946C-A1A1-46BF-A87F-738FFCBF7DD5}" srcOrd="2" destOrd="0" presId="urn:microsoft.com/office/officeart/2016/7/layout/VerticalHollowActionList"/>
    <dgm:cxn modelId="{91BC12D4-0ADF-4475-820A-14A4A90ADF8C}" type="presParOf" srcId="{ECFA946C-A1A1-46BF-A87F-738FFCBF7DD5}" destId="{CB6BB8F1-AAA7-4319-BB69-FCFA5D12A888}" srcOrd="0" destOrd="0" presId="urn:microsoft.com/office/officeart/2016/7/layout/VerticalHollowActionList"/>
    <dgm:cxn modelId="{CC8D85CE-BDDD-484F-A33F-BEBDDD6815A0}" type="presParOf" srcId="{ECFA946C-A1A1-46BF-A87F-738FFCBF7DD5}" destId="{433B7E29-75B0-4C8A-BD64-40B7DDE2356F}" srcOrd="1" destOrd="0" presId="urn:microsoft.com/office/officeart/2016/7/layout/VerticalHollowActionList"/>
    <dgm:cxn modelId="{2CE22022-B485-4D72-AB09-74148F7F9409}" type="presParOf" srcId="{EC8B0D03-7E12-4B13-84A7-E90214257C4B}" destId="{51A3A983-4653-4EEB-B60B-81AEFD51993E}" srcOrd="3" destOrd="0" presId="urn:microsoft.com/office/officeart/2016/7/layout/VerticalHollowActionList"/>
    <dgm:cxn modelId="{3BF82B82-75D8-4752-9FC3-EABF0D4619BE}" type="presParOf" srcId="{EC8B0D03-7E12-4B13-84A7-E90214257C4B}" destId="{D1E7C45E-4398-480E-BE8B-DCCE418CCD91}" srcOrd="4" destOrd="0" presId="urn:microsoft.com/office/officeart/2016/7/layout/VerticalHollowActionList"/>
    <dgm:cxn modelId="{63EB6722-01A3-46B2-9C53-A3FEE0A808E2}" type="presParOf" srcId="{D1E7C45E-4398-480E-BE8B-DCCE418CCD91}" destId="{BFE1F171-3332-47D7-A638-2216D51FDCA3}" srcOrd="0" destOrd="0" presId="urn:microsoft.com/office/officeart/2016/7/layout/VerticalHollowActionList"/>
    <dgm:cxn modelId="{366FF122-3A85-4070-A703-D5C974DB2DD6}" type="presParOf" srcId="{D1E7C45E-4398-480E-BE8B-DCCE418CCD91}" destId="{1DE32648-E0EE-4244-BA6F-6DFD5FAE5BAC}"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dirty="0"/>
            <a:t>ALWAYS</a:t>
          </a:r>
        </a:p>
        <a:p>
          <a:r>
            <a:rPr lang="en-US" dirty="0"/>
            <a:t>First</a:t>
          </a:r>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r>
            <a:rPr lang="en-US" sz="1800" b="0"/>
            <a:t>Give your LOCATION first. </a:t>
          </a:r>
          <a:endParaRPr lang="en-US" sz="1800" b="0" dirty="0"/>
        </a:p>
      </dgm:t>
    </dgm:pt>
    <dgm:pt modelId="{2F640CCE-7D26-440D-B293-EFD06BE93FF7}" type="parTrans" cxnId="{E086B00E-D050-4B84-9250-5999E8C0DC65}">
      <dgm:prSet/>
      <dgm:spPr/>
      <dgm:t>
        <a:bodyPr/>
        <a:lstStyle/>
        <a:p>
          <a:endParaRPr lang="en-US"/>
        </a:p>
      </dgm:t>
    </dgm:pt>
    <dgm:pt modelId="{74F3604A-0BEC-41DC-9784-64379FB3AD23}" type="sibTrans" cxnId="{E086B00E-D050-4B84-9250-5999E8C0DC65}">
      <dgm:prSet/>
      <dgm:spPr/>
      <dgm:t>
        <a:bodyPr/>
        <a:lstStyle/>
        <a:p>
          <a:endParaRPr lang="en-US"/>
        </a:p>
      </dgm:t>
    </dgm:pt>
    <dgm:pt modelId="{19B657D3-4755-4DF4-BA6F-09D0888C6987}">
      <dgm:prSet/>
      <dgm:spPr/>
      <dgm:t>
        <a:bodyPr/>
        <a:lstStyle/>
        <a:p>
          <a:r>
            <a:rPr lang="en-US" dirty="0"/>
            <a:t>What to Say</a:t>
          </a:r>
        </a:p>
      </dgm:t>
    </dgm:pt>
    <dgm:pt modelId="{E45AEC5F-3384-4710-BDDD-E6A36D303F02}" type="parTrans" cxnId="{E712A703-D7DE-48EC-A1F0-2421A254AF8F}">
      <dgm:prSet/>
      <dgm:spPr/>
      <dgm:t>
        <a:bodyPr/>
        <a:lstStyle/>
        <a:p>
          <a:endParaRPr lang="en-US"/>
        </a:p>
      </dgm:t>
    </dgm:pt>
    <dgm:pt modelId="{2528874C-01F5-4178-9748-14AE008DAB51}" type="sibTrans" cxnId="{E712A703-D7DE-48EC-A1F0-2421A254AF8F}">
      <dgm:prSet/>
      <dgm:spPr/>
      <dgm:t>
        <a:bodyPr/>
        <a:lstStyle/>
        <a:p>
          <a:endParaRPr lang="en-US"/>
        </a:p>
      </dgm:t>
    </dgm:pt>
    <dgm:pt modelId="{56C29CFA-34E3-4733-B488-A8B1BEAF74BB}">
      <dgm:prSet custT="1"/>
      <dgm:spPr/>
      <dgm:t>
        <a:bodyPr/>
        <a:lstStyle/>
        <a:p>
          <a:r>
            <a:rPr lang="en-US" sz="1800" b="0"/>
            <a:t>We recommend you follow with “I am the victim, explanation, attacker’s location &amp; description and then ask for medical attention (if pertinent).”</a:t>
          </a:r>
          <a:endParaRPr lang="en-US" sz="1800" b="0" dirty="0"/>
        </a:p>
      </dgm:t>
    </dgm:pt>
    <dgm:pt modelId="{6ECA862D-8FFC-41D3-AC42-DD9A423DC7A3}" type="parTrans" cxnId="{E0AB09C6-3C0B-4C33-AE4B-A8185431DB1D}">
      <dgm:prSet/>
      <dgm:spPr/>
      <dgm:t>
        <a:bodyPr/>
        <a:lstStyle/>
        <a:p>
          <a:endParaRPr lang="en-US"/>
        </a:p>
      </dgm:t>
    </dgm:pt>
    <dgm:pt modelId="{0832DE75-44F4-4A51-A8AA-F7DAE38C30F7}" type="sibTrans" cxnId="{E0AB09C6-3C0B-4C33-AE4B-A8185431DB1D}">
      <dgm:prSet/>
      <dgm:spPr/>
      <dgm:t>
        <a:bodyPr/>
        <a:lstStyle/>
        <a:p>
          <a:endParaRPr lang="en-US"/>
        </a:p>
      </dgm:t>
    </dgm:pt>
    <dgm:pt modelId="{4C278D3C-5FDA-46B1-98B6-022466F95210}">
      <dgm:prSet/>
      <dgm:spPr/>
      <dgm:t>
        <a:bodyPr/>
        <a:lstStyle/>
        <a:p>
          <a:r>
            <a:rPr lang="en-US" dirty="0"/>
            <a:t>Essentials</a:t>
          </a:r>
        </a:p>
      </dgm:t>
    </dgm:pt>
    <dgm:pt modelId="{54CA1961-49D4-4F17-8F0C-D23F88D54F94}" type="parTrans" cxnId="{0577AF84-61CC-4F86-BACF-5FC989F57C29}">
      <dgm:prSet/>
      <dgm:spPr/>
      <dgm:t>
        <a:bodyPr/>
        <a:lstStyle/>
        <a:p>
          <a:endParaRPr lang="en-US"/>
        </a:p>
      </dgm:t>
    </dgm:pt>
    <dgm:pt modelId="{D728AB5F-2CBE-47F8-9153-27B8717D2CA5}" type="sibTrans" cxnId="{0577AF84-61CC-4F86-BACF-5FC989F57C29}">
      <dgm:prSet/>
      <dgm:spPr/>
      <dgm:t>
        <a:bodyPr/>
        <a:lstStyle/>
        <a:p>
          <a:endParaRPr lang="en-US"/>
        </a:p>
      </dgm:t>
    </dgm:pt>
    <dgm:pt modelId="{B406742E-30AF-4148-A45A-70A6461FE065}">
      <dgm:prSet custT="1"/>
      <dgm:spPr/>
      <dgm:t>
        <a:bodyPr/>
        <a:lstStyle/>
        <a:p>
          <a:r>
            <a:rPr lang="en-US" sz="1800" b="0"/>
            <a:t>We recommend saying “as little as possible” and to only offer the essential information.</a:t>
          </a:r>
          <a:endParaRPr lang="en-US" sz="1800" b="0" dirty="0"/>
        </a:p>
      </dgm:t>
    </dgm:pt>
    <dgm:pt modelId="{5BDF4D31-A33C-45DF-96FA-019714B88216}" type="parTrans" cxnId="{0BFA6211-237D-4AD6-A431-2842F6CB7CB6}">
      <dgm:prSet/>
      <dgm:spPr/>
      <dgm:t>
        <a:bodyPr/>
        <a:lstStyle/>
        <a:p>
          <a:endParaRPr lang="en-US"/>
        </a:p>
      </dgm:t>
    </dgm:pt>
    <dgm:pt modelId="{D96B152E-82EA-48F0-A6F7-89FA6E39CF6E}" type="sibTrans" cxnId="{0BFA6211-237D-4AD6-A431-2842F6CB7CB6}">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3">
        <dgm:presLayoutVars>
          <dgm:chMax val="1"/>
          <dgm:bulletEnabled/>
        </dgm:presLayoutVars>
      </dgm:prSet>
      <dgm:spPr/>
    </dgm:pt>
    <dgm:pt modelId="{91D1A581-D8A2-4F86-9F56-2A77CD8E72F7}" type="pres">
      <dgm:prSet presAssocID="{92CE777F-F8EE-4C8B-8946-80E0C5F800C3}" presName="descendantText" presStyleLbl="alignNode1" presStyleIdx="0" presStyleCnt="3" custLinFactNeighborX="-2609" custLinFactNeighborY="-98">
        <dgm:presLayoutVars>
          <dgm:bulletEnabled/>
        </dgm:presLayoutVars>
      </dgm:prSet>
      <dgm:spPr/>
    </dgm:pt>
    <dgm:pt modelId="{F186C22C-0480-4796-8098-A0E04063F19A}" type="pres">
      <dgm:prSet presAssocID="{9752D64C-28DC-4D33-9C9A-DC2DD843DC0E}" presName="sp" presStyleCnt="0"/>
      <dgm:spPr/>
    </dgm:pt>
    <dgm:pt modelId="{ECFA946C-A1A1-46BF-A87F-738FFCBF7DD5}" type="pres">
      <dgm:prSet presAssocID="{19B657D3-4755-4DF4-BA6F-09D0888C6987}" presName="linNode" presStyleCnt="0"/>
      <dgm:spPr/>
    </dgm:pt>
    <dgm:pt modelId="{CB6BB8F1-AAA7-4319-BB69-FCFA5D12A888}" type="pres">
      <dgm:prSet presAssocID="{19B657D3-4755-4DF4-BA6F-09D0888C6987}" presName="parentText" presStyleLbl="solidFgAcc1" presStyleIdx="1" presStyleCnt="3">
        <dgm:presLayoutVars>
          <dgm:chMax val="1"/>
          <dgm:bulletEnabled/>
        </dgm:presLayoutVars>
      </dgm:prSet>
      <dgm:spPr/>
    </dgm:pt>
    <dgm:pt modelId="{433B7E29-75B0-4C8A-BD64-40B7DDE2356F}" type="pres">
      <dgm:prSet presAssocID="{19B657D3-4755-4DF4-BA6F-09D0888C6987}" presName="descendantText" presStyleLbl="alignNode1" presStyleIdx="1" presStyleCnt="3">
        <dgm:presLayoutVars>
          <dgm:bulletEnabled/>
        </dgm:presLayoutVars>
      </dgm:prSet>
      <dgm:spPr/>
    </dgm:pt>
    <dgm:pt modelId="{51A3A983-4653-4EEB-B60B-81AEFD51993E}" type="pres">
      <dgm:prSet presAssocID="{2528874C-01F5-4178-9748-14AE008DAB51}" presName="sp" presStyleCnt="0"/>
      <dgm:spPr/>
    </dgm:pt>
    <dgm:pt modelId="{D1E7C45E-4398-480E-BE8B-DCCE418CCD91}" type="pres">
      <dgm:prSet presAssocID="{4C278D3C-5FDA-46B1-98B6-022466F95210}" presName="linNode" presStyleCnt="0"/>
      <dgm:spPr/>
    </dgm:pt>
    <dgm:pt modelId="{BFE1F171-3332-47D7-A638-2216D51FDCA3}" type="pres">
      <dgm:prSet presAssocID="{4C278D3C-5FDA-46B1-98B6-022466F95210}" presName="parentText" presStyleLbl="solidFgAcc1" presStyleIdx="2" presStyleCnt="3">
        <dgm:presLayoutVars>
          <dgm:chMax val="1"/>
          <dgm:bulletEnabled/>
        </dgm:presLayoutVars>
      </dgm:prSet>
      <dgm:spPr/>
    </dgm:pt>
    <dgm:pt modelId="{1DE32648-E0EE-4244-BA6F-6DFD5FAE5BAC}" type="pres">
      <dgm:prSet presAssocID="{4C278D3C-5FDA-46B1-98B6-022466F95210}" presName="descendantText" presStyleLbl="alignNode1" presStyleIdx="2" presStyleCnt="3" custLinFactNeighborX="80870" custLinFactNeighborY="-398">
        <dgm:presLayoutVars>
          <dgm:bulletEnabled/>
        </dgm:presLayoutVars>
      </dgm:prSet>
      <dgm:spPr/>
    </dgm:pt>
  </dgm:ptLst>
  <dgm:cxnLst>
    <dgm:cxn modelId="{E712A703-D7DE-48EC-A1F0-2421A254AF8F}" srcId="{57049792-FFF5-45DD-908C-F14D02B40A33}" destId="{19B657D3-4755-4DF4-BA6F-09D0888C6987}" srcOrd="1" destOrd="0" parTransId="{E45AEC5F-3384-4710-BDDD-E6A36D303F02}" sibTransId="{2528874C-01F5-4178-9748-14AE008DAB51}"/>
    <dgm:cxn modelId="{32F1C903-6235-489D-8D98-A4D20B432F3A}" type="presOf" srcId="{19B657D3-4755-4DF4-BA6F-09D0888C6987}" destId="{CB6BB8F1-AAA7-4319-BB69-FCFA5D12A888}" srcOrd="0" destOrd="0" presId="urn:microsoft.com/office/officeart/2016/7/layout/VerticalHollowActionList"/>
    <dgm:cxn modelId="{E086B00E-D050-4B84-9250-5999E8C0DC65}" srcId="{92CE777F-F8EE-4C8B-8946-80E0C5F800C3}" destId="{713A14FD-DDDE-403D-AE89-DF146CF2380B}" srcOrd="0" destOrd="0" parTransId="{2F640CCE-7D26-440D-B293-EFD06BE93FF7}" sibTransId="{74F3604A-0BEC-41DC-9784-64379FB3AD23}"/>
    <dgm:cxn modelId="{0BFA6211-237D-4AD6-A431-2842F6CB7CB6}" srcId="{4C278D3C-5FDA-46B1-98B6-022466F95210}" destId="{B406742E-30AF-4148-A45A-70A6461FE065}" srcOrd="0" destOrd="0" parTransId="{5BDF4D31-A33C-45DF-96FA-019714B88216}" sibTransId="{D96B152E-82EA-48F0-A6F7-89FA6E39CF6E}"/>
    <dgm:cxn modelId="{41729F11-F621-415B-B281-DBF46459A1FE}" type="presOf" srcId="{B406742E-30AF-4148-A45A-70A6461FE065}" destId="{1DE32648-E0EE-4244-BA6F-6DFD5FAE5BAC}" srcOrd="0" destOrd="0" presId="urn:microsoft.com/office/officeart/2016/7/layout/VerticalHollowActionList"/>
    <dgm:cxn modelId="{BA527E29-28AE-4C5D-9034-F6834C2FEA3A}" type="presOf" srcId="{4C278D3C-5FDA-46B1-98B6-022466F95210}" destId="{BFE1F171-3332-47D7-A638-2216D51FDCA3}" srcOrd="0" destOrd="0" presId="urn:microsoft.com/office/officeart/2016/7/layout/VerticalHollowActionList"/>
    <dgm:cxn modelId="{91CE9F5B-0604-4DCA-963D-39E7D28D0105}" srcId="{57049792-FFF5-45DD-908C-F14D02B40A33}" destId="{92CE777F-F8EE-4C8B-8946-80E0C5F800C3}" srcOrd="0" destOrd="0" parTransId="{0EE583BC-51FE-408B-86F9-9101F830BB54}" sibTransId="{9752D64C-28DC-4D33-9C9A-DC2DD843DC0E}"/>
    <dgm:cxn modelId="{0577AF84-61CC-4F86-BACF-5FC989F57C29}" srcId="{57049792-FFF5-45DD-908C-F14D02B40A33}" destId="{4C278D3C-5FDA-46B1-98B6-022466F95210}" srcOrd="2" destOrd="0" parTransId="{54CA1961-49D4-4F17-8F0C-D23F88D54F94}" sibTransId="{D728AB5F-2CBE-47F8-9153-27B8717D2CA5}"/>
    <dgm:cxn modelId="{38CB589F-A23C-418B-BDA0-3DAD6AC3E775}" type="presOf" srcId="{92CE777F-F8EE-4C8B-8946-80E0C5F800C3}" destId="{B57A7A0D-E045-4427-B110-3DB65828804A}" srcOrd="0" destOrd="0" presId="urn:microsoft.com/office/officeart/2016/7/layout/VerticalHollowActionList"/>
    <dgm:cxn modelId="{E0AB09C6-3C0B-4C33-AE4B-A8185431DB1D}" srcId="{19B657D3-4755-4DF4-BA6F-09D0888C6987}" destId="{56C29CFA-34E3-4733-B488-A8B1BEAF74BB}" srcOrd="0" destOrd="0" parTransId="{6ECA862D-8FFC-41D3-AC42-DD9A423DC7A3}" sibTransId="{0832DE75-44F4-4A51-A8AA-F7DAE38C30F7}"/>
    <dgm:cxn modelId="{0188E0D7-1EE6-4750-8141-462ED577D6D7}" type="presOf" srcId="{56C29CFA-34E3-4733-B488-A8B1BEAF74BB}" destId="{433B7E29-75B0-4C8A-BD64-40B7DDE2356F}" srcOrd="0" destOrd="0" presId="urn:microsoft.com/office/officeart/2016/7/layout/VerticalHollowActionList"/>
    <dgm:cxn modelId="{F66CD7EB-5562-4420-B455-6A0C06D22B73}" type="presOf" srcId="{57049792-FFF5-45DD-908C-F14D02B40A33}" destId="{EC8B0D03-7E12-4B13-84A7-E90214257C4B}" srcOrd="0" destOrd="0" presId="urn:microsoft.com/office/officeart/2016/7/layout/VerticalHollowActionList"/>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 modelId="{4571625A-6EC2-4996-A3E7-B7206055EAA5}" type="presParOf" srcId="{EC8B0D03-7E12-4B13-84A7-E90214257C4B}" destId="{F186C22C-0480-4796-8098-A0E04063F19A}" srcOrd="1" destOrd="0" presId="urn:microsoft.com/office/officeart/2016/7/layout/VerticalHollowActionList"/>
    <dgm:cxn modelId="{0820D3FA-57C0-4724-91B7-62BB298C48EB}" type="presParOf" srcId="{EC8B0D03-7E12-4B13-84A7-E90214257C4B}" destId="{ECFA946C-A1A1-46BF-A87F-738FFCBF7DD5}" srcOrd="2" destOrd="0" presId="urn:microsoft.com/office/officeart/2016/7/layout/VerticalHollowActionList"/>
    <dgm:cxn modelId="{91BC12D4-0ADF-4475-820A-14A4A90ADF8C}" type="presParOf" srcId="{ECFA946C-A1A1-46BF-A87F-738FFCBF7DD5}" destId="{CB6BB8F1-AAA7-4319-BB69-FCFA5D12A888}" srcOrd="0" destOrd="0" presId="urn:microsoft.com/office/officeart/2016/7/layout/VerticalHollowActionList"/>
    <dgm:cxn modelId="{CC8D85CE-BDDD-484F-A33F-BEBDDD6815A0}" type="presParOf" srcId="{ECFA946C-A1A1-46BF-A87F-738FFCBF7DD5}" destId="{433B7E29-75B0-4C8A-BD64-40B7DDE2356F}" srcOrd="1" destOrd="0" presId="urn:microsoft.com/office/officeart/2016/7/layout/VerticalHollowActionList"/>
    <dgm:cxn modelId="{2CE22022-B485-4D72-AB09-74148F7F9409}" type="presParOf" srcId="{EC8B0D03-7E12-4B13-84A7-E90214257C4B}" destId="{51A3A983-4653-4EEB-B60B-81AEFD51993E}" srcOrd="3" destOrd="0" presId="urn:microsoft.com/office/officeart/2016/7/layout/VerticalHollowActionList"/>
    <dgm:cxn modelId="{3BF82B82-75D8-4752-9FC3-EABF0D4619BE}" type="presParOf" srcId="{EC8B0D03-7E12-4B13-84A7-E90214257C4B}" destId="{D1E7C45E-4398-480E-BE8B-DCCE418CCD91}" srcOrd="4" destOrd="0" presId="urn:microsoft.com/office/officeart/2016/7/layout/VerticalHollowActionList"/>
    <dgm:cxn modelId="{63EB6722-01A3-46B2-9C53-A3FEE0A808E2}" type="presParOf" srcId="{D1E7C45E-4398-480E-BE8B-DCCE418CCD91}" destId="{BFE1F171-3332-47D7-A638-2216D51FDCA3}" srcOrd="0" destOrd="0" presId="urn:microsoft.com/office/officeart/2016/7/layout/VerticalHollowActionList"/>
    <dgm:cxn modelId="{366FF122-3A85-4070-A703-D5C974DB2DD6}" type="presParOf" srcId="{D1E7C45E-4398-480E-BE8B-DCCE418CCD91}" destId="{1DE32648-E0EE-4244-BA6F-6DFD5FAE5BAC}"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049792-FFF5-45DD-908C-F14D02B40A3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2CE777F-F8EE-4C8B-8946-80E0C5F800C3}">
      <dgm:prSet/>
      <dgm:spPr/>
      <dgm:t>
        <a:bodyPr/>
        <a:lstStyle/>
        <a:p>
          <a:r>
            <a:rPr lang="en-US" dirty="0"/>
            <a:t>ASK</a:t>
          </a:r>
        </a:p>
      </dgm:t>
    </dgm:pt>
    <dgm:pt modelId="{0EE583BC-51FE-408B-86F9-9101F830BB54}" type="parTrans" cxnId="{91CE9F5B-0604-4DCA-963D-39E7D28D0105}">
      <dgm:prSet/>
      <dgm:spPr/>
      <dgm:t>
        <a:bodyPr/>
        <a:lstStyle/>
        <a:p>
          <a:endParaRPr lang="en-US"/>
        </a:p>
      </dgm:t>
    </dgm:pt>
    <dgm:pt modelId="{9752D64C-28DC-4D33-9C9A-DC2DD843DC0E}" type="sibTrans" cxnId="{91CE9F5B-0604-4DCA-963D-39E7D28D0105}">
      <dgm:prSet/>
      <dgm:spPr/>
      <dgm:t>
        <a:bodyPr/>
        <a:lstStyle/>
        <a:p>
          <a:endParaRPr lang="en-US"/>
        </a:p>
      </dgm:t>
    </dgm:pt>
    <dgm:pt modelId="{713A14FD-DDDE-403D-AE89-DF146CF2380B}">
      <dgm:prSet custT="1"/>
      <dgm:spPr/>
      <dgm:t>
        <a:bodyPr/>
        <a:lstStyle/>
        <a:p>
          <a:r>
            <a:rPr lang="en-US" sz="1800" b="1" u="sng" dirty="0"/>
            <a:t>ASK:</a:t>
          </a:r>
          <a:r>
            <a:rPr lang="en-US" sz="1800" b="1" u="none" dirty="0"/>
            <a:t> </a:t>
          </a:r>
          <a:r>
            <a:rPr lang="en-US" sz="1800" b="0" i="1" dirty="0"/>
            <a:t>No, I am sorry I don’t </a:t>
          </a:r>
          <a:r>
            <a:rPr lang="en-US" sz="1800" b="0" dirty="0"/>
            <a:t>(William Aprill).</a:t>
          </a:r>
        </a:p>
      </dgm:t>
    </dgm:pt>
    <dgm:pt modelId="{2F640CCE-7D26-440D-B293-EFD06BE93FF7}" type="parTrans" cxnId="{E086B00E-D050-4B84-9250-5999E8C0DC65}">
      <dgm:prSet/>
      <dgm:spPr/>
      <dgm:t>
        <a:bodyPr/>
        <a:lstStyle/>
        <a:p>
          <a:endParaRPr lang="en-US"/>
        </a:p>
      </dgm:t>
    </dgm:pt>
    <dgm:pt modelId="{74F3604A-0BEC-41DC-9784-64379FB3AD23}" type="sibTrans" cxnId="{E086B00E-D050-4B84-9250-5999E8C0DC65}">
      <dgm:prSet/>
      <dgm:spPr/>
      <dgm:t>
        <a:bodyPr/>
        <a:lstStyle/>
        <a:p>
          <a:endParaRPr lang="en-US"/>
        </a:p>
      </dgm:t>
    </dgm:pt>
    <dgm:pt modelId="{19B657D3-4755-4DF4-BA6F-09D0888C6987}">
      <dgm:prSet/>
      <dgm:spPr/>
      <dgm:t>
        <a:bodyPr/>
        <a:lstStyle/>
        <a:p>
          <a:r>
            <a:rPr lang="en-US" dirty="0"/>
            <a:t>Ignored</a:t>
          </a:r>
        </a:p>
        <a:p>
          <a:r>
            <a:rPr lang="en-US" dirty="0"/>
            <a:t>X 1</a:t>
          </a:r>
        </a:p>
      </dgm:t>
    </dgm:pt>
    <dgm:pt modelId="{E45AEC5F-3384-4710-BDDD-E6A36D303F02}" type="parTrans" cxnId="{E712A703-D7DE-48EC-A1F0-2421A254AF8F}">
      <dgm:prSet/>
      <dgm:spPr/>
      <dgm:t>
        <a:bodyPr/>
        <a:lstStyle/>
        <a:p>
          <a:endParaRPr lang="en-US"/>
        </a:p>
      </dgm:t>
    </dgm:pt>
    <dgm:pt modelId="{2528874C-01F5-4178-9748-14AE008DAB51}" type="sibTrans" cxnId="{E712A703-D7DE-48EC-A1F0-2421A254AF8F}">
      <dgm:prSet/>
      <dgm:spPr/>
      <dgm:t>
        <a:bodyPr/>
        <a:lstStyle/>
        <a:p>
          <a:endParaRPr lang="en-US"/>
        </a:p>
      </dgm:t>
    </dgm:pt>
    <dgm:pt modelId="{56C29CFA-34E3-4733-B488-A8B1BEAF74BB}">
      <dgm:prSet custT="1"/>
      <dgm:spPr/>
      <dgm:t>
        <a:bodyPr/>
        <a:lstStyle/>
        <a:p>
          <a:r>
            <a:rPr lang="en-US" sz="1800" b="0"/>
            <a:t>Ignored? What does that mean?</a:t>
          </a:r>
          <a:endParaRPr lang="en-US" sz="1800" b="0" dirty="0"/>
        </a:p>
      </dgm:t>
    </dgm:pt>
    <dgm:pt modelId="{6ECA862D-8FFC-41D3-AC42-DD9A423DC7A3}" type="parTrans" cxnId="{E0AB09C6-3C0B-4C33-AE4B-A8185431DB1D}">
      <dgm:prSet/>
      <dgm:spPr/>
      <dgm:t>
        <a:bodyPr/>
        <a:lstStyle/>
        <a:p>
          <a:endParaRPr lang="en-US"/>
        </a:p>
      </dgm:t>
    </dgm:pt>
    <dgm:pt modelId="{0832DE75-44F4-4A51-A8AA-F7DAE38C30F7}" type="sibTrans" cxnId="{E0AB09C6-3C0B-4C33-AE4B-A8185431DB1D}">
      <dgm:prSet/>
      <dgm:spPr/>
      <dgm:t>
        <a:bodyPr/>
        <a:lstStyle/>
        <a:p>
          <a:endParaRPr lang="en-US"/>
        </a:p>
      </dgm:t>
    </dgm:pt>
    <dgm:pt modelId="{4C278D3C-5FDA-46B1-98B6-022466F95210}">
      <dgm:prSet/>
      <dgm:spPr/>
      <dgm:t>
        <a:bodyPr/>
        <a:lstStyle/>
        <a:p>
          <a:r>
            <a:rPr lang="en-US" dirty="0"/>
            <a:t>TELL</a:t>
          </a:r>
        </a:p>
      </dgm:t>
    </dgm:pt>
    <dgm:pt modelId="{54CA1961-49D4-4F17-8F0C-D23F88D54F94}" type="parTrans" cxnId="{0577AF84-61CC-4F86-BACF-5FC989F57C29}">
      <dgm:prSet/>
      <dgm:spPr/>
      <dgm:t>
        <a:bodyPr/>
        <a:lstStyle/>
        <a:p>
          <a:endParaRPr lang="en-US"/>
        </a:p>
      </dgm:t>
    </dgm:pt>
    <dgm:pt modelId="{D728AB5F-2CBE-47F8-9153-27B8717D2CA5}" type="sibTrans" cxnId="{0577AF84-61CC-4F86-BACF-5FC989F57C29}">
      <dgm:prSet/>
      <dgm:spPr/>
      <dgm:t>
        <a:bodyPr/>
        <a:lstStyle/>
        <a:p>
          <a:endParaRPr lang="en-US"/>
        </a:p>
      </dgm:t>
    </dgm:pt>
    <dgm:pt modelId="{B406742E-30AF-4148-A45A-70A6461FE065}">
      <dgm:prSet custT="1"/>
      <dgm:spPr/>
      <dgm:t>
        <a:bodyPr/>
        <a:lstStyle/>
        <a:p>
          <a:r>
            <a:rPr lang="en-US" sz="1800" b="1" u="sng"/>
            <a:t>TELL:</a:t>
          </a:r>
          <a:r>
            <a:rPr lang="en-US" sz="1800" b="1" u="none"/>
            <a:t> </a:t>
          </a:r>
          <a:r>
            <a:rPr lang="en-US" sz="1800" b="0" u="none"/>
            <a:t>GET AWAY FROM ME</a:t>
          </a:r>
          <a:r>
            <a:rPr lang="en-US" sz="1800" b="0"/>
            <a:t>!</a:t>
          </a:r>
          <a:endParaRPr lang="en-US" sz="1800" b="0" u="none" dirty="0"/>
        </a:p>
      </dgm:t>
    </dgm:pt>
    <dgm:pt modelId="{5BDF4D31-A33C-45DF-96FA-019714B88216}" type="parTrans" cxnId="{0BFA6211-237D-4AD6-A431-2842F6CB7CB6}">
      <dgm:prSet/>
      <dgm:spPr/>
      <dgm:t>
        <a:bodyPr/>
        <a:lstStyle/>
        <a:p>
          <a:endParaRPr lang="en-US"/>
        </a:p>
      </dgm:t>
    </dgm:pt>
    <dgm:pt modelId="{D96B152E-82EA-48F0-A6F7-89FA6E39CF6E}" type="sibTrans" cxnId="{0BFA6211-237D-4AD6-A431-2842F6CB7CB6}">
      <dgm:prSet/>
      <dgm:spPr/>
      <dgm:t>
        <a:bodyPr/>
        <a:lstStyle/>
        <a:p>
          <a:endParaRPr lang="en-US"/>
        </a:p>
      </dgm:t>
    </dgm:pt>
    <dgm:pt modelId="{61C6C527-E4EB-4E79-8454-C0EF5D601ECC}">
      <dgm:prSet/>
      <dgm:spPr/>
      <dgm:t>
        <a:bodyPr/>
        <a:lstStyle/>
        <a:p>
          <a:r>
            <a:rPr lang="en-US" dirty="0"/>
            <a:t>Ignored</a:t>
          </a:r>
          <a:r>
            <a:rPr lang="en-US" baseline="0" dirty="0"/>
            <a:t> x 2</a:t>
          </a:r>
          <a:endParaRPr lang="en-US" dirty="0"/>
        </a:p>
      </dgm:t>
    </dgm:pt>
    <dgm:pt modelId="{2B22DCC0-22D8-451C-80EB-26C66056204F}" type="parTrans" cxnId="{1ADCEB5A-3224-425A-9519-8C1812A3D717}">
      <dgm:prSet/>
      <dgm:spPr/>
      <dgm:t>
        <a:bodyPr/>
        <a:lstStyle/>
        <a:p>
          <a:endParaRPr lang="en-US"/>
        </a:p>
      </dgm:t>
    </dgm:pt>
    <dgm:pt modelId="{4A630AA1-3D33-4DE4-82F3-B5BE8FA7CAF0}" type="sibTrans" cxnId="{1ADCEB5A-3224-425A-9519-8C1812A3D717}">
      <dgm:prSet/>
      <dgm:spPr/>
      <dgm:t>
        <a:bodyPr/>
        <a:lstStyle/>
        <a:p>
          <a:endParaRPr lang="en-US"/>
        </a:p>
      </dgm:t>
    </dgm:pt>
    <dgm:pt modelId="{1CC2A07C-3074-4ADA-9EB3-67F0EA3AECA5}">
      <dgm:prSet custT="1"/>
      <dgm:spPr/>
      <dgm:t>
        <a:bodyPr/>
        <a:lstStyle/>
        <a:p>
          <a:r>
            <a:rPr lang="en-US" sz="1800" b="0"/>
            <a:t>Ignored? </a:t>
          </a:r>
          <a:r>
            <a:rPr lang="en-US" sz="1800" b="1"/>
            <a:t>MAKE</a:t>
          </a:r>
          <a:r>
            <a:rPr lang="en-US" sz="1800" b="0"/>
            <a:t>….coming up.</a:t>
          </a:r>
          <a:endParaRPr lang="en-US" sz="1800" b="0" dirty="0"/>
        </a:p>
      </dgm:t>
    </dgm:pt>
    <dgm:pt modelId="{D478E28D-A2BB-4816-9825-8F568BC7C118}" type="sibTrans" cxnId="{84888A9E-3A8E-4D02-A8F5-1DA3147B2550}">
      <dgm:prSet/>
      <dgm:spPr/>
      <dgm:t>
        <a:bodyPr/>
        <a:lstStyle/>
        <a:p>
          <a:endParaRPr lang="en-US"/>
        </a:p>
      </dgm:t>
    </dgm:pt>
    <dgm:pt modelId="{B3514661-FB0F-48C9-B5F1-69AF111C4809}" type="parTrans" cxnId="{84888A9E-3A8E-4D02-A8F5-1DA3147B2550}">
      <dgm:prSet/>
      <dgm:spPr/>
      <dgm:t>
        <a:bodyPr/>
        <a:lstStyle/>
        <a:p>
          <a:endParaRPr lang="en-US"/>
        </a:p>
      </dgm:t>
    </dgm:pt>
    <dgm:pt modelId="{EC8B0D03-7E12-4B13-84A7-E90214257C4B}" type="pres">
      <dgm:prSet presAssocID="{57049792-FFF5-45DD-908C-F14D02B40A33}" presName="Name0" presStyleCnt="0">
        <dgm:presLayoutVars>
          <dgm:dir/>
          <dgm:animLvl val="lvl"/>
          <dgm:resizeHandles val="exact"/>
        </dgm:presLayoutVars>
      </dgm:prSet>
      <dgm:spPr/>
    </dgm:pt>
    <dgm:pt modelId="{5E8E436B-335B-4C1B-A368-321C652F7987}" type="pres">
      <dgm:prSet presAssocID="{92CE777F-F8EE-4C8B-8946-80E0C5F800C3}" presName="linNode" presStyleCnt="0"/>
      <dgm:spPr/>
    </dgm:pt>
    <dgm:pt modelId="{B57A7A0D-E045-4427-B110-3DB65828804A}" type="pres">
      <dgm:prSet presAssocID="{92CE777F-F8EE-4C8B-8946-80E0C5F800C3}" presName="parentText" presStyleLbl="solidFgAcc1" presStyleIdx="0" presStyleCnt="4">
        <dgm:presLayoutVars>
          <dgm:chMax val="1"/>
          <dgm:bulletEnabled/>
        </dgm:presLayoutVars>
      </dgm:prSet>
      <dgm:spPr/>
    </dgm:pt>
    <dgm:pt modelId="{91D1A581-D8A2-4F86-9F56-2A77CD8E72F7}" type="pres">
      <dgm:prSet presAssocID="{92CE777F-F8EE-4C8B-8946-80E0C5F800C3}" presName="descendantText" presStyleLbl="alignNode1" presStyleIdx="0" presStyleCnt="4">
        <dgm:presLayoutVars>
          <dgm:bulletEnabled/>
        </dgm:presLayoutVars>
      </dgm:prSet>
      <dgm:spPr/>
    </dgm:pt>
    <dgm:pt modelId="{F186C22C-0480-4796-8098-A0E04063F19A}" type="pres">
      <dgm:prSet presAssocID="{9752D64C-28DC-4D33-9C9A-DC2DD843DC0E}" presName="sp" presStyleCnt="0"/>
      <dgm:spPr/>
    </dgm:pt>
    <dgm:pt modelId="{ECFA946C-A1A1-46BF-A87F-738FFCBF7DD5}" type="pres">
      <dgm:prSet presAssocID="{19B657D3-4755-4DF4-BA6F-09D0888C6987}" presName="linNode" presStyleCnt="0"/>
      <dgm:spPr/>
    </dgm:pt>
    <dgm:pt modelId="{CB6BB8F1-AAA7-4319-BB69-FCFA5D12A888}" type="pres">
      <dgm:prSet presAssocID="{19B657D3-4755-4DF4-BA6F-09D0888C6987}" presName="parentText" presStyleLbl="solidFgAcc1" presStyleIdx="1" presStyleCnt="4">
        <dgm:presLayoutVars>
          <dgm:chMax val="1"/>
          <dgm:bulletEnabled/>
        </dgm:presLayoutVars>
      </dgm:prSet>
      <dgm:spPr/>
    </dgm:pt>
    <dgm:pt modelId="{433B7E29-75B0-4C8A-BD64-40B7DDE2356F}" type="pres">
      <dgm:prSet presAssocID="{19B657D3-4755-4DF4-BA6F-09D0888C6987}" presName="descendantText" presStyleLbl="alignNode1" presStyleIdx="1" presStyleCnt="4">
        <dgm:presLayoutVars>
          <dgm:bulletEnabled/>
        </dgm:presLayoutVars>
      </dgm:prSet>
      <dgm:spPr/>
    </dgm:pt>
    <dgm:pt modelId="{51A3A983-4653-4EEB-B60B-81AEFD51993E}" type="pres">
      <dgm:prSet presAssocID="{2528874C-01F5-4178-9748-14AE008DAB51}" presName="sp" presStyleCnt="0"/>
      <dgm:spPr/>
    </dgm:pt>
    <dgm:pt modelId="{D1E7C45E-4398-480E-BE8B-DCCE418CCD91}" type="pres">
      <dgm:prSet presAssocID="{4C278D3C-5FDA-46B1-98B6-022466F95210}" presName="linNode" presStyleCnt="0"/>
      <dgm:spPr/>
    </dgm:pt>
    <dgm:pt modelId="{BFE1F171-3332-47D7-A638-2216D51FDCA3}" type="pres">
      <dgm:prSet presAssocID="{4C278D3C-5FDA-46B1-98B6-022466F95210}" presName="parentText" presStyleLbl="solidFgAcc1" presStyleIdx="2" presStyleCnt="4">
        <dgm:presLayoutVars>
          <dgm:chMax val="1"/>
          <dgm:bulletEnabled/>
        </dgm:presLayoutVars>
      </dgm:prSet>
      <dgm:spPr/>
    </dgm:pt>
    <dgm:pt modelId="{1DE32648-E0EE-4244-BA6F-6DFD5FAE5BAC}" type="pres">
      <dgm:prSet presAssocID="{4C278D3C-5FDA-46B1-98B6-022466F95210}" presName="descendantText" presStyleLbl="alignNode1" presStyleIdx="2" presStyleCnt="4" custLinFactNeighborY="3113">
        <dgm:presLayoutVars>
          <dgm:bulletEnabled/>
        </dgm:presLayoutVars>
      </dgm:prSet>
      <dgm:spPr/>
    </dgm:pt>
    <dgm:pt modelId="{35DB3384-F1CA-4820-918C-CB3130668006}" type="pres">
      <dgm:prSet presAssocID="{D728AB5F-2CBE-47F8-9153-27B8717D2CA5}" presName="sp" presStyleCnt="0"/>
      <dgm:spPr/>
    </dgm:pt>
    <dgm:pt modelId="{70317F7A-4225-48C3-BF2C-FF4CD36121F1}" type="pres">
      <dgm:prSet presAssocID="{61C6C527-E4EB-4E79-8454-C0EF5D601ECC}" presName="linNode" presStyleCnt="0"/>
      <dgm:spPr/>
    </dgm:pt>
    <dgm:pt modelId="{69094F8B-B0AC-48D7-B808-F275FAC14979}" type="pres">
      <dgm:prSet presAssocID="{61C6C527-E4EB-4E79-8454-C0EF5D601ECC}" presName="parentText" presStyleLbl="solidFgAcc1" presStyleIdx="3" presStyleCnt="4">
        <dgm:presLayoutVars>
          <dgm:chMax val="1"/>
          <dgm:bulletEnabled/>
        </dgm:presLayoutVars>
      </dgm:prSet>
      <dgm:spPr/>
    </dgm:pt>
    <dgm:pt modelId="{067F8A34-8416-4BD8-90F7-7313125BEE39}" type="pres">
      <dgm:prSet presAssocID="{61C6C527-E4EB-4E79-8454-C0EF5D601ECC}" presName="descendantText" presStyleLbl="alignNode1" presStyleIdx="3" presStyleCnt="4">
        <dgm:presLayoutVars>
          <dgm:bulletEnabled/>
        </dgm:presLayoutVars>
      </dgm:prSet>
      <dgm:spPr/>
    </dgm:pt>
  </dgm:ptLst>
  <dgm:cxnLst>
    <dgm:cxn modelId="{E712A703-D7DE-48EC-A1F0-2421A254AF8F}" srcId="{57049792-FFF5-45DD-908C-F14D02B40A33}" destId="{19B657D3-4755-4DF4-BA6F-09D0888C6987}" srcOrd="1" destOrd="0" parTransId="{E45AEC5F-3384-4710-BDDD-E6A36D303F02}" sibTransId="{2528874C-01F5-4178-9748-14AE008DAB51}"/>
    <dgm:cxn modelId="{32F1C903-6235-489D-8D98-A4D20B432F3A}" type="presOf" srcId="{19B657D3-4755-4DF4-BA6F-09D0888C6987}" destId="{CB6BB8F1-AAA7-4319-BB69-FCFA5D12A888}" srcOrd="0" destOrd="0" presId="urn:microsoft.com/office/officeart/2016/7/layout/VerticalHollowActionList"/>
    <dgm:cxn modelId="{E086B00E-D050-4B84-9250-5999E8C0DC65}" srcId="{92CE777F-F8EE-4C8B-8946-80E0C5F800C3}" destId="{713A14FD-DDDE-403D-AE89-DF146CF2380B}" srcOrd="0" destOrd="0" parTransId="{2F640CCE-7D26-440D-B293-EFD06BE93FF7}" sibTransId="{74F3604A-0BEC-41DC-9784-64379FB3AD23}"/>
    <dgm:cxn modelId="{0BFA6211-237D-4AD6-A431-2842F6CB7CB6}" srcId="{4C278D3C-5FDA-46B1-98B6-022466F95210}" destId="{B406742E-30AF-4148-A45A-70A6461FE065}" srcOrd="0" destOrd="0" parTransId="{5BDF4D31-A33C-45DF-96FA-019714B88216}" sibTransId="{D96B152E-82EA-48F0-A6F7-89FA6E39CF6E}"/>
    <dgm:cxn modelId="{41729F11-F621-415B-B281-DBF46459A1FE}" type="presOf" srcId="{B406742E-30AF-4148-A45A-70A6461FE065}" destId="{1DE32648-E0EE-4244-BA6F-6DFD5FAE5BAC}" srcOrd="0" destOrd="0" presId="urn:microsoft.com/office/officeart/2016/7/layout/VerticalHollowActionList"/>
    <dgm:cxn modelId="{BA527E29-28AE-4C5D-9034-F6834C2FEA3A}" type="presOf" srcId="{4C278D3C-5FDA-46B1-98B6-022466F95210}" destId="{BFE1F171-3332-47D7-A638-2216D51FDCA3}" srcOrd="0" destOrd="0" presId="urn:microsoft.com/office/officeart/2016/7/layout/VerticalHollowActionList"/>
    <dgm:cxn modelId="{91CE9F5B-0604-4DCA-963D-39E7D28D0105}" srcId="{57049792-FFF5-45DD-908C-F14D02B40A33}" destId="{92CE777F-F8EE-4C8B-8946-80E0C5F800C3}" srcOrd="0" destOrd="0" parTransId="{0EE583BC-51FE-408B-86F9-9101F830BB54}" sibTransId="{9752D64C-28DC-4D33-9C9A-DC2DD843DC0E}"/>
    <dgm:cxn modelId="{F0357D45-10EA-46E7-A3B8-89D4CFBC68D2}" type="presOf" srcId="{1CC2A07C-3074-4ADA-9EB3-67F0EA3AECA5}" destId="{067F8A34-8416-4BD8-90F7-7313125BEE39}" srcOrd="0" destOrd="0" presId="urn:microsoft.com/office/officeart/2016/7/layout/VerticalHollowActionList"/>
    <dgm:cxn modelId="{1ADCEB5A-3224-425A-9519-8C1812A3D717}" srcId="{57049792-FFF5-45DD-908C-F14D02B40A33}" destId="{61C6C527-E4EB-4E79-8454-C0EF5D601ECC}" srcOrd="3" destOrd="0" parTransId="{2B22DCC0-22D8-451C-80EB-26C66056204F}" sibTransId="{4A630AA1-3D33-4DE4-82F3-B5BE8FA7CAF0}"/>
    <dgm:cxn modelId="{0577AF84-61CC-4F86-BACF-5FC989F57C29}" srcId="{57049792-FFF5-45DD-908C-F14D02B40A33}" destId="{4C278D3C-5FDA-46B1-98B6-022466F95210}" srcOrd="2" destOrd="0" parTransId="{54CA1961-49D4-4F17-8F0C-D23F88D54F94}" sibTransId="{D728AB5F-2CBE-47F8-9153-27B8717D2CA5}"/>
    <dgm:cxn modelId="{84888A9E-3A8E-4D02-A8F5-1DA3147B2550}" srcId="{61C6C527-E4EB-4E79-8454-C0EF5D601ECC}" destId="{1CC2A07C-3074-4ADA-9EB3-67F0EA3AECA5}" srcOrd="0" destOrd="0" parTransId="{B3514661-FB0F-48C9-B5F1-69AF111C4809}" sibTransId="{D478E28D-A2BB-4816-9825-8F568BC7C118}"/>
    <dgm:cxn modelId="{38CB589F-A23C-418B-BDA0-3DAD6AC3E775}" type="presOf" srcId="{92CE777F-F8EE-4C8B-8946-80E0C5F800C3}" destId="{B57A7A0D-E045-4427-B110-3DB65828804A}" srcOrd="0" destOrd="0" presId="urn:microsoft.com/office/officeart/2016/7/layout/VerticalHollowActionList"/>
    <dgm:cxn modelId="{E0AB09C6-3C0B-4C33-AE4B-A8185431DB1D}" srcId="{19B657D3-4755-4DF4-BA6F-09D0888C6987}" destId="{56C29CFA-34E3-4733-B488-A8B1BEAF74BB}" srcOrd="0" destOrd="0" parTransId="{6ECA862D-8FFC-41D3-AC42-DD9A423DC7A3}" sibTransId="{0832DE75-44F4-4A51-A8AA-F7DAE38C30F7}"/>
    <dgm:cxn modelId="{0188E0D7-1EE6-4750-8141-462ED577D6D7}" type="presOf" srcId="{56C29CFA-34E3-4733-B488-A8B1BEAF74BB}" destId="{433B7E29-75B0-4C8A-BD64-40B7DDE2356F}" srcOrd="0" destOrd="0" presId="urn:microsoft.com/office/officeart/2016/7/layout/VerticalHollowActionList"/>
    <dgm:cxn modelId="{F66CD7EB-5562-4420-B455-6A0C06D22B73}" type="presOf" srcId="{57049792-FFF5-45DD-908C-F14D02B40A33}" destId="{EC8B0D03-7E12-4B13-84A7-E90214257C4B}" srcOrd="0" destOrd="0" presId="urn:microsoft.com/office/officeart/2016/7/layout/VerticalHollowActionList"/>
    <dgm:cxn modelId="{F0CCDDEE-5C9C-4175-B155-113B253F9538}" type="presOf" srcId="{61C6C527-E4EB-4E79-8454-C0EF5D601ECC}" destId="{69094F8B-B0AC-48D7-B808-F275FAC14979}" srcOrd="0" destOrd="0" presId="urn:microsoft.com/office/officeart/2016/7/layout/VerticalHollowActionList"/>
    <dgm:cxn modelId="{7764E6F7-7513-4C37-BCA2-9A9622053B3E}" type="presOf" srcId="{713A14FD-DDDE-403D-AE89-DF146CF2380B}" destId="{91D1A581-D8A2-4F86-9F56-2A77CD8E72F7}" srcOrd="0" destOrd="0" presId="urn:microsoft.com/office/officeart/2016/7/layout/VerticalHollowActionList"/>
    <dgm:cxn modelId="{351810BA-DA28-4073-A8DC-03330B2CF9A1}" type="presParOf" srcId="{EC8B0D03-7E12-4B13-84A7-E90214257C4B}" destId="{5E8E436B-335B-4C1B-A368-321C652F7987}" srcOrd="0" destOrd="0" presId="urn:microsoft.com/office/officeart/2016/7/layout/VerticalHollowActionList"/>
    <dgm:cxn modelId="{48A92A7A-7FF8-4BFA-8888-25934939F7BF}" type="presParOf" srcId="{5E8E436B-335B-4C1B-A368-321C652F7987}" destId="{B57A7A0D-E045-4427-B110-3DB65828804A}" srcOrd="0" destOrd="0" presId="urn:microsoft.com/office/officeart/2016/7/layout/VerticalHollowActionList"/>
    <dgm:cxn modelId="{AD5C3BBD-957C-4E8A-BC55-9C3BE03EB6E3}" type="presParOf" srcId="{5E8E436B-335B-4C1B-A368-321C652F7987}" destId="{91D1A581-D8A2-4F86-9F56-2A77CD8E72F7}" srcOrd="1" destOrd="0" presId="urn:microsoft.com/office/officeart/2016/7/layout/VerticalHollowActionList"/>
    <dgm:cxn modelId="{4571625A-6EC2-4996-A3E7-B7206055EAA5}" type="presParOf" srcId="{EC8B0D03-7E12-4B13-84A7-E90214257C4B}" destId="{F186C22C-0480-4796-8098-A0E04063F19A}" srcOrd="1" destOrd="0" presId="urn:microsoft.com/office/officeart/2016/7/layout/VerticalHollowActionList"/>
    <dgm:cxn modelId="{0820D3FA-57C0-4724-91B7-62BB298C48EB}" type="presParOf" srcId="{EC8B0D03-7E12-4B13-84A7-E90214257C4B}" destId="{ECFA946C-A1A1-46BF-A87F-738FFCBF7DD5}" srcOrd="2" destOrd="0" presId="urn:microsoft.com/office/officeart/2016/7/layout/VerticalHollowActionList"/>
    <dgm:cxn modelId="{91BC12D4-0ADF-4475-820A-14A4A90ADF8C}" type="presParOf" srcId="{ECFA946C-A1A1-46BF-A87F-738FFCBF7DD5}" destId="{CB6BB8F1-AAA7-4319-BB69-FCFA5D12A888}" srcOrd="0" destOrd="0" presId="urn:microsoft.com/office/officeart/2016/7/layout/VerticalHollowActionList"/>
    <dgm:cxn modelId="{CC8D85CE-BDDD-484F-A33F-BEBDDD6815A0}" type="presParOf" srcId="{ECFA946C-A1A1-46BF-A87F-738FFCBF7DD5}" destId="{433B7E29-75B0-4C8A-BD64-40B7DDE2356F}" srcOrd="1" destOrd="0" presId="urn:microsoft.com/office/officeart/2016/7/layout/VerticalHollowActionList"/>
    <dgm:cxn modelId="{2CE22022-B485-4D72-AB09-74148F7F9409}" type="presParOf" srcId="{EC8B0D03-7E12-4B13-84A7-E90214257C4B}" destId="{51A3A983-4653-4EEB-B60B-81AEFD51993E}" srcOrd="3" destOrd="0" presId="urn:microsoft.com/office/officeart/2016/7/layout/VerticalHollowActionList"/>
    <dgm:cxn modelId="{3BF82B82-75D8-4752-9FC3-EABF0D4619BE}" type="presParOf" srcId="{EC8B0D03-7E12-4B13-84A7-E90214257C4B}" destId="{D1E7C45E-4398-480E-BE8B-DCCE418CCD91}" srcOrd="4" destOrd="0" presId="urn:microsoft.com/office/officeart/2016/7/layout/VerticalHollowActionList"/>
    <dgm:cxn modelId="{63EB6722-01A3-46B2-9C53-A3FEE0A808E2}" type="presParOf" srcId="{D1E7C45E-4398-480E-BE8B-DCCE418CCD91}" destId="{BFE1F171-3332-47D7-A638-2216D51FDCA3}" srcOrd="0" destOrd="0" presId="urn:microsoft.com/office/officeart/2016/7/layout/VerticalHollowActionList"/>
    <dgm:cxn modelId="{366FF122-3A85-4070-A703-D5C974DB2DD6}" type="presParOf" srcId="{D1E7C45E-4398-480E-BE8B-DCCE418CCD91}" destId="{1DE32648-E0EE-4244-BA6F-6DFD5FAE5BAC}" srcOrd="1" destOrd="0" presId="urn:microsoft.com/office/officeart/2016/7/layout/VerticalHollowActionList"/>
    <dgm:cxn modelId="{9DCC23B5-6F47-414D-8862-BF0EEC4D6769}" type="presParOf" srcId="{EC8B0D03-7E12-4B13-84A7-E90214257C4B}" destId="{35DB3384-F1CA-4820-918C-CB3130668006}" srcOrd="5" destOrd="0" presId="urn:microsoft.com/office/officeart/2016/7/layout/VerticalHollowActionList"/>
    <dgm:cxn modelId="{8E05BF7A-06B0-4E96-A77E-CE0637CEB621}" type="presParOf" srcId="{EC8B0D03-7E12-4B13-84A7-E90214257C4B}" destId="{70317F7A-4225-48C3-BF2C-FF4CD36121F1}" srcOrd="6" destOrd="0" presId="urn:microsoft.com/office/officeart/2016/7/layout/VerticalHollowActionList"/>
    <dgm:cxn modelId="{097E1446-BA3E-44D2-9C07-6F08450ACACD}" type="presParOf" srcId="{70317F7A-4225-48C3-BF2C-FF4CD36121F1}" destId="{69094F8B-B0AC-48D7-B808-F275FAC14979}" srcOrd="0" destOrd="0" presId="urn:microsoft.com/office/officeart/2016/7/layout/VerticalHollowActionList"/>
    <dgm:cxn modelId="{28BD615F-9059-4408-82CC-229F96079CAC}" type="presParOf" srcId="{70317F7A-4225-48C3-BF2C-FF4CD36121F1}" destId="{067F8A34-8416-4BD8-90F7-7313125BEE3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5B01C-CBB0-49AF-98F0-24BA550C4DB7}">
      <dsp:nvSpPr>
        <dsp:cNvPr id="0" name=""/>
        <dsp:cNvSpPr/>
      </dsp:nvSpPr>
      <dsp:spPr>
        <a:xfrm>
          <a:off x="0" y="919889"/>
          <a:ext cx="2760429" cy="165625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Decisions are more important than techniques. </a:t>
          </a:r>
          <a:endParaRPr lang="en-US" sz="1800" kern="1200" dirty="0"/>
        </a:p>
      </dsp:txBody>
      <dsp:txXfrm>
        <a:off x="0" y="919889"/>
        <a:ext cx="2760429" cy="1656257"/>
      </dsp:txXfrm>
    </dsp:sp>
    <dsp:sp modelId="{204A47DC-1F19-4105-A276-6E085A09DEE8}">
      <dsp:nvSpPr>
        <dsp:cNvPr id="0" name=""/>
        <dsp:cNvSpPr/>
      </dsp:nvSpPr>
      <dsp:spPr>
        <a:xfrm>
          <a:off x="3036472" y="919889"/>
          <a:ext cx="2760429" cy="165625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People carry a lot of gear but gear does not solve the problem…YOU DO! </a:t>
          </a:r>
          <a:endParaRPr lang="en-US" sz="1800" kern="1200" dirty="0"/>
        </a:p>
      </dsp:txBody>
      <dsp:txXfrm>
        <a:off x="3036472" y="919889"/>
        <a:ext cx="2760429" cy="1656257"/>
      </dsp:txXfrm>
    </dsp:sp>
    <dsp:sp modelId="{66CFDDF1-A585-4D71-9337-79954618595A}">
      <dsp:nvSpPr>
        <dsp:cNvPr id="0" name=""/>
        <dsp:cNvSpPr/>
      </dsp:nvSpPr>
      <dsp:spPr>
        <a:xfrm>
          <a:off x="6072944" y="919889"/>
          <a:ext cx="2760429" cy="165625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 think there is a GAP in our training. We need to have “well rounded” skills for self protection and NOT just train with the gun. </a:t>
          </a:r>
          <a:endParaRPr lang="en-US" sz="1800" kern="1200" dirty="0"/>
        </a:p>
      </dsp:txBody>
      <dsp:txXfrm>
        <a:off x="6072944" y="919889"/>
        <a:ext cx="2760429" cy="1656257"/>
      </dsp:txXfrm>
    </dsp:sp>
    <dsp:sp modelId="{C5B53B75-41AA-4B1A-9D71-A620B5EE9765}">
      <dsp:nvSpPr>
        <dsp:cNvPr id="0" name=""/>
        <dsp:cNvSpPr/>
      </dsp:nvSpPr>
      <dsp:spPr>
        <a:xfrm>
          <a:off x="0" y="2852189"/>
          <a:ext cx="2760429" cy="165625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MINDSET, avoidance, deselection and verbal commands are used MORE than any other forms of self defense. </a:t>
          </a:r>
          <a:endParaRPr lang="en-US" sz="1800" kern="1200" dirty="0"/>
        </a:p>
      </dsp:txBody>
      <dsp:txXfrm>
        <a:off x="0" y="2852189"/>
        <a:ext cx="2760429" cy="1656257"/>
      </dsp:txXfrm>
    </dsp:sp>
    <dsp:sp modelId="{A9BF3B1A-FE51-4DFE-9143-D364430CCB8E}">
      <dsp:nvSpPr>
        <dsp:cNvPr id="0" name=""/>
        <dsp:cNvSpPr/>
      </dsp:nvSpPr>
      <dsp:spPr>
        <a:xfrm>
          <a:off x="3036472" y="2852189"/>
          <a:ext cx="2760429" cy="165625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There are very few dry or live practice exercises that focus on making lethal, less than lethal and non lethal decisional quickly. </a:t>
          </a:r>
          <a:endParaRPr lang="en-US" sz="1800" kern="1200" dirty="0"/>
        </a:p>
      </dsp:txBody>
      <dsp:txXfrm>
        <a:off x="3036472" y="2852189"/>
        <a:ext cx="2760429" cy="1656257"/>
      </dsp:txXfrm>
    </dsp:sp>
    <dsp:sp modelId="{C62C5B34-A9A5-48E4-86D7-684444961862}">
      <dsp:nvSpPr>
        <dsp:cNvPr id="0" name=""/>
        <dsp:cNvSpPr/>
      </dsp:nvSpPr>
      <dsp:spPr>
        <a:xfrm>
          <a:off x="6072944" y="2852189"/>
          <a:ext cx="2760429" cy="165625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Tool cycling and cognitive stacking of decisions MUST be practiced often.</a:t>
          </a:r>
          <a:endParaRPr lang="en-US" sz="1800" kern="1200" dirty="0"/>
        </a:p>
      </dsp:txBody>
      <dsp:txXfrm>
        <a:off x="6072944" y="2852189"/>
        <a:ext cx="2760429" cy="1656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095375" y="2426"/>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dirty="0"/>
            <a:t>PRE-deploy/have in hand if possible. We recommend thumb resting on TOP of cannister. WHY?</a:t>
          </a:r>
        </a:p>
      </dsp:txBody>
      <dsp:txXfrm>
        <a:off x="1095375" y="2426"/>
        <a:ext cx="4381500" cy="1256686"/>
      </dsp:txXfrm>
    </dsp:sp>
    <dsp:sp modelId="{B57A7A0D-E045-4427-B110-3DB65828804A}">
      <dsp:nvSpPr>
        <dsp:cNvPr id="0" name=""/>
        <dsp:cNvSpPr/>
      </dsp:nvSpPr>
      <dsp:spPr>
        <a:xfrm>
          <a:off x="0" y="2426"/>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1022350">
            <a:lnSpc>
              <a:spcPct val="90000"/>
            </a:lnSpc>
            <a:spcBef>
              <a:spcPct val="0"/>
            </a:spcBef>
            <a:spcAft>
              <a:spcPct val="35000"/>
            </a:spcAft>
            <a:buNone/>
          </a:pPr>
          <a:r>
            <a:rPr lang="en-US" sz="2300" kern="1200" dirty="0"/>
            <a:t>Get ready sooner</a:t>
          </a:r>
        </a:p>
      </dsp:txBody>
      <dsp:txXfrm>
        <a:off x="0" y="2426"/>
        <a:ext cx="1095375" cy="1256686"/>
      </dsp:txXfrm>
    </dsp:sp>
    <dsp:sp modelId="{433B7E29-75B0-4C8A-BD64-40B7DDE2356F}">
      <dsp:nvSpPr>
        <dsp:cNvPr id="0" name=""/>
        <dsp:cNvSpPr/>
      </dsp:nvSpPr>
      <dsp:spPr>
        <a:xfrm>
          <a:off x="1095375" y="1334513"/>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a:t>Ask. Tell. </a:t>
          </a:r>
          <a:r>
            <a:rPr lang="en-US" sz="1800" b="1" u="sng" kern="1200"/>
            <a:t>MAKE:</a:t>
          </a:r>
          <a:r>
            <a:rPr lang="en-US" sz="1800" b="1" u="none" kern="1200"/>
            <a:t> </a:t>
          </a:r>
          <a:r>
            <a:rPr lang="en-US" sz="1800" b="0" u="none" kern="1200"/>
            <a:t>DON’T MOVE!!!!</a:t>
          </a:r>
          <a:endParaRPr lang="en-US" sz="1800" b="0" u="none" kern="1200" dirty="0"/>
        </a:p>
      </dsp:txBody>
      <dsp:txXfrm>
        <a:off x="1095375" y="1334513"/>
        <a:ext cx="4381500" cy="1256686"/>
      </dsp:txXfrm>
    </dsp:sp>
    <dsp:sp modelId="{CB6BB8F1-AAA7-4319-BB69-FCFA5D12A888}">
      <dsp:nvSpPr>
        <dsp:cNvPr id="0" name=""/>
        <dsp:cNvSpPr/>
      </dsp:nvSpPr>
      <dsp:spPr>
        <a:xfrm>
          <a:off x="0" y="1334513"/>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1022350">
            <a:lnSpc>
              <a:spcPct val="90000"/>
            </a:lnSpc>
            <a:spcBef>
              <a:spcPct val="0"/>
            </a:spcBef>
            <a:spcAft>
              <a:spcPct val="35000"/>
            </a:spcAft>
            <a:buNone/>
          </a:pPr>
          <a:r>
            <a:rPr lang="en-US" sz="2300" kern="1200" dirty="0"/>
            <a:t>MAKE!</a:t>
          </a:r>
        </a:p>
      </dsp:txBody>
      <dsp:txXfrm>
        <a:off x="0" y="1334513"/>
        <a:ext cx="1095375" cy="1256686"/>
      </dsp:txXfrm>
    </dsp:sp>
    <dsp:sp modelId="{1DE32648-E0EE-4244-BA6F-6DFD5FAE5BAC}">
      <dsp:nvSpPr>
        <dsp:cNvPr id="0" name=""/>
        <dsp:cNvSpPr/>
      </dsp:nvSpPr>
      <dsp:spPr>
        <a:xfrm>
          <a:off x="1095375" y="2705721"/>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89000">
            <a:lnSpc>
              <a:spcPct val="90000"/>
            </a:lnSpc>
            <a:spcBef>
              <a:spcPct val="0"/>
            </a:spcBef>
            <a:spcAft>
              <a:spcPct val="35000"/>
            </a:spcAft>
            <a:buNone/>
          </a:pPr>
          <a:r>
            <a:rPr lang="en-US" sz="2000" b="0" kern="1200">
              <a:latin typeface="+mj-lt"/>
            </a:rPr>
            <a:t>Run away. Get to safe place. Call 911</a:t>
          </a:r>
          <a:endParaRPr lang="en-US" sz="2000" b="0" kern="1200" dirty="0">
            <a:latin typeface="+mj-lt"/>
          </a:endParaRPr>
        </a:p>
      </dsp:txBody>
      <dsp:txXfrm>
        <a:off x="1095375" y="2705721"/>
        <a:ext cx="4381500" cy="1256686"/>
      </dsp:txXfrm>
    </dsp:sp>
    <dsp:sp modelId="{BFE1F171-3332-47D7-A638-2216D51FDCA3}">
      <dsp:nvSpPr>
        <dsp:cNvPr id="0" name=""/>
        <dsp:cNvSpPr/>
      </dsp:nvSpPr>
      <dsp:spPr>
        <a:xfrm>
          <a:off x="0" y="2666600"/>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1022350">
            <a:lnSpc>
              <a:spcPct val="90000"/>
            </a:lnSpc>
            <a:spcBef>
              <a:spcPct val="0"/>
            </a:spcBef>
            <a:spcAft>
              <a:spcPct val="35000"/>
            </a:spcAft>
            <a:buNone/>
          </a:pPr>
          <a:r>
            <a:rPr lang="en-US" sz="2300" kern="1200" dirty="0"/>
            <a:t>Get</a:t>
          </a:r>
          <a:r>
            <a:rPr lang="en-US" sz="2300" kern="1200" baseline="0" dirty="0"/>
            <a:t> Away</a:t>
          </a:r>
          <a:endParaRPr lang="en-US" sz="2300" kern="1200" dirty="0"/>
        </a:p>
      </dsp:txBody>
      <dsp:txXfrm>
        <a:off x="0" y="2666600"/>
        <a:ext cx="1095375" cy="1256686"/>
      </dsp:txXfrm>
    </dsp:sp>
    <dsp:sp modelId="{067F8A34-8416-4BD8-90F7-7313125BEE39}">
      <dsp:nvSpPr>
        <dsp:cNvPr id="0" name=""/>
        <dsp:cNvSpPr/>
      </dsp:nvSpPr>
      <dsp:spPr>
        <a:xfrm>
          <a:off x="1095375" y="3998687"/>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a:t>Good description of assailant? </a:t>
          </a:r>
          <a:endParaRPr lang="en-US" sz="1800" b="0" kern="1200" dirty="0"/>
        </a:p>
      </dsp:txBody>
      <dsp:txXfrm>
        <a:off x="1095375" y="3998687"/>
        <a:ext cx="4381500" cy="1256686"/>
      </dsp:txXfrm>
    </dsp:sp>
    <dsp:sp modelId="{69094F8B-B0AC-48D7-B808-F275FAC14979}">
      <dsp:nvSpPr>
        <dsp:cNvPr id="0" name=""/>
        <dsp:cNvSpPr/>
      </dsp:nvSpPr>
      <dsp:spPr>
        <a:xfrm>
          <a:off x="0" y="3998687"/>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1022350">
            <a:lnSpc>
              <a:spcPct val="90000"/>
            </a:lnSpc>
            <a:spcBef>
              <a:spcPct val="0"/>
            </a:spcBef>
            <a:spcAft>
              <a:spcPct val="35000"/>
            </a:spcAft>
            <a:buNone/>
          </a:pPr>
          <a:r>
            <a:rPr lang="en-US" sz="2300" kern="1200" dirty="0"/>
            <a:t>Help</a:t>
          </a:r>
        </a:p>
        <a:p>
          <a:pPr marL="0" lvl="0" indent="0" algn="ctr" defTabSz="1022350">
            <a:lnSpc>
              <a:spcPct val="90000"/>
            </a:lnSpc>
            <a:spcBef>
              <a:spcPct val="0"/>
            </a:spcBef>
            <a:spcAft>
              <a:spcPct val="35000"/>
            </a:spcAft>
            <a:buNone/>
          </a:pPr>
          <a:r>
            <a:rPr lang="en-US" sz="2300" kern="1200" dirty="0"/>
            <a:t>police</a:t>
          </a:r>
        </a:p>
      </dsp:txBody>
      <dsp:txXfrm>
        <a:off x="0" y="3998687"/>
        <a:ext cx="1095375" cy="12566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095375" y="0"/>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dirty="0"/>
            <a:t>IBDD teaches “Simple Steps to Apply a Tourniquet”. High in armpit. High in </a:t>
          </a:r>
          <a:r>
            <a:rPr lang="en-US" sz="1800" b="0" kern="1200" dirty="0" err="1"/>
            <a:t>crotchpit</a:t>
          </a:r>
          <a:r>
            <a:rPr lang="en-US" sz="1800" b="0" kern="1200" dirty="0"/>
            <a:t>. Tighten until bleeding stops.</a:t>
          </a:r>
        </a:p>
      </dsp:txBody>
      <dsp:txXfrm>
        <a:off x="1095375" y="0"/>
        <a:ext cx="4381500" cy="1256686"/>
      </dsp:txXfrm>
    </dsp:sp>
    <dsp:sp modelId="{B57A7A0D-E045-4427-B110-3DB65828804A}">
      <dsp:nvSpPr>
        <dsp:cNvPr id="0" name=""/>
        <dsp:cNvSpPr/>
      </dsp:nvSpPr>
      <dsp:spPr>
        <a:xfrm>
          <a:off x="0" y="0"/>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666750">
            <a:lnSpc>
              <a:spcPct val="90000"/>
            </a:lnSpc>
            <a:spcBef>
              <a:spcPct val="0"/>
            </a:spcBef>
            <a:spcAft>
              <a:spcPct val="35000"/>
            </a:spcAft>
            <a:buNone/>
          </a:pPr>
          <a:r>
            <a:rPr lang="en-US" sz="1500" kern="1200" dirty="0"/>
            <a:t>Tourniquet</a:t>
          </a:r>
        </a:p>
      </dsp:txBody>
      <dsp:txXfrm>
        <a:off x="0" y="0"/>
        <a:ext cx="1095375" cy="1256686"/>
      </dsp:txXfrm>
    </dsp:sp>
    <dsp:sp modelId="{433B7E29-75B0-4C8A-BD64-40B7DDE2356F}">
      <dsp:nvSpPr>
        <dsp:cNvPr id="0" name=""/>
        <dsp:cNvSpPr/>
      </dsp:nvSpPr>
      <dsp:spPr>
        <a:xfrm>
          <a:off x="1095375" y="1334513"/>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u="none" kern="1200" dirty="0"/>
            <a:t>SEEK MORE MEDICAL TRAINING!</a:t>
          </a:r>
        </a:p>
      </dsp:txBody>
      <dsp:txXfrm>
        <a:off x="1095375" y="1334513"/>
        <a:ext cx="4381500" cy="1256686"/>
      </dsp:txXfrm>
    </dsp:sp>
    <dsp:sp modelId="{CB6BB8F1-AAA7-4319-BB69-FCFA5D12A888}">
      <dsp:nvSpPr>
        <dsp:cNvPr id="0" name=""/>
        <dsp:cNvSpPr/>
      </dsp:nvSpPr>
      <dsp:spPr>
        <a:xfrm>
          <a:off x="0" y="1334513"/>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666750">
            <a:lnSpc>
              <a:spcPct val="90000"/>
            </a:lnSpc>
            <a:spcBef>
              <a:spcPct val="0"/>
            </a:spcBef>
            <a:spcAft>
              <a:spcPct val="35000"/>
            </a:spcAft>
            <a:buNone/>
          </a:pPr>
          <a:r>
            <a:rPr lang="en-US" sz="1500" kern="1200" dirty="0"/>
            <a:t>MORE!</a:t>
          </a:r>
        </a:p>
      </dsp:txBody>
      <dsp:txXfrm>
        <a:off x="0" y="1334513"/>
        <a:ext cx="1095375" cy="1256686"/>
      </dsp:txXfrm>
    </dsp:sp>
    <dsp:sp modelId="{1DE32648-E0EE-4244-BA6F-6DFD5FAE5BAC}">
      <dsp:nvSpPr>
        <dsp:cNvPr id="0" name=""/>
        <dsp:cNvSpPr/>
      </dsp:nvSpPr>
      <dsp:spPr>
        <a:xfrm>
          <a:off x="1095375" y="2705721"/>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dirty="0"/>
            <a:t>Be confident, speak to the injured person with kindness and reassure them they will be ok, etc.</a:t>
          </a:r>
        </a:p>
      </dsp:txBody>
      <dsp:txXfrm>
        <a:off x="1095375" y="2705721"/>
        <a:ext cx="4381500" cy="1256686"/>
      </dsp:txXfrm>
    </dsp:sp>
    <dsp:sp modelId="{BFE1F171-3332-47D7-A638-2216D51FDCA3}">
      <dsp:nvSpPr>
        <dsp:cNvPr id="0" name=""/>
        <dsp:cNvSpPr/>
      </dsp:nvSpPr>
      <dsp:spPr>
        <a:xfrm>
          <a:off x="0" y="2666600"/>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666750">
            <a:lnSpc>
              <a:spcPct val="90000"/>
            </a:lnSpc>
            <a:spcBef>
              <a:spcPct val="0"/>
            </a:spcBef>
            <a:spcAft>
              <a:spcPct val="35000"/>
            </a:spcAft>
            <a:buNone/>
          </a:pPr>
          <a:r>
            <a:rPr lang="en-US" sz="1500" kern="1200" dirty="0"/>
            <a:t>Words Matter</a:t>
          </a:r>
        </a:p>
      </dsp:txBody>
      <dsp:txXfrm>
        <a:off x="0" y="2666600"/>
        <a:ext cx="1095375" cy="1256686"/>
      </dsp:txXfrm>
    </dsp:sp>
    <dsp:sp modelId="{067F8A34-8416-4BD8-90F7-7313125BEE39}">
      <dsp:nvSpPr>
        <dsp:cNvPr id="0" name=""/>
        <dsp:cNvSpPr/>
      </dsp:nvSpPr>
      <dsp:spPr>
        <a:xfrm>
          <a:off x="1095375" y="3998687"/>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dirty="0"/>
            <a:t>GOAL: 30 seconds to apply the tourniquet.</a:t>
          </a:r>
        </a:p>
      </dsp:txBody>
      <dsp:txXfrm>
        <a:off x="1095375" y="3998687"/>
        <a:ext cx="4381500" cy="1256686"/>
      </dsp:txXfrm>
    </dsp:sp>
    <dsp:sp modelId="{69094F8B-B0AC-48D7-B808-F275FAC14979}">
      <dsp:nvSpPr>
        <dsp:cNvPr id="0" name=""/>
        <dsp:cNvSpPr/>
      </dsp:nvSpPr>
      <dsp:spPr>
        <a:xfrm>
          <a:off x="0" y="3998687"/>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666750">
            <a:lnSpc>
              <a:spcPct val="90000"/>
            </a:lnSpc>
            <a:spcBef>
              <a:spcPct val="0"/>
            </a:spcBef>
            <a:spcAft>
              <a:spcPct val="35000"/>
            </a:spcAft>
            <a:buNone/>
          </a:pPr>
          <a:r>
            <a:rPr lang="en-US" sz="1500" kern="1200" dirty="0"/>
            <a:t>Practice</a:t>
          </a:r>
        </a:p>
      </dsp:txBody>
      <dsp:txXfrm>
        <a:off x="0" y="3998687"/>
        <a:ext cx="1095375" cy="12566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095375" y="0"/>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dirty="0"/>
            <a:t>2 shots to the body and 1 shot to the head. </a:t>
          </a:r>
        </a:p>
      </dsp:txBody>
      <dsp:txXfrm>
        <a:off x="1095375" y="0"/>
        <a:ext cx="4381500" cy="1256686"/>
      </dsp:txXfrm>
    </dsp:sp>
    <dsp:sp modelId="{B57A7A0D-E045-4427-B110-3DB65828804A}">
      <dsp:nvSpPr>
        <dsp:cNvPr id="0" name=""/>
        <dsp:cNvSpPr/>
      </dsp:nvSpPr>
      <dsp:spPr>
        <a:xfrm>
          <a:off x="0" y="0"/>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00100">
            <a:lnSpc>
              <a:spcPct val="90000"/>
            </a:lnSpc>
            <a:spcBef>
              <a:spcPct val="0"/>
            </a:spcBef>
            <a:spcAft>
              <a:spcPct val="35000"/>
            </a:spcAft>
            <a:buNone/>
          </a:pPr>
          <a:r>
            <a:rPr lang="en-US" sz="1800" kern="1200" dirty="0"/>
            <a:t>Lethal Decision</a:t>
          </a:r>
        </a:p>
      </dsp:txBody>
      <dsp:txXfrm>
        <a:off x="0" y="0"/>
        <a:ext cx="1095375" cy="1256686"/>
      </dsp:txXfrm>
    </dsp:sp>
    <dsp:sp modelId="{433B7E29-75B0-4C8A-BD64-40B7DDE2356F}">
      <dsp:nvSpPr>
        <dsp:cNvPr id="0" name=""/>
        <dsp:cNvSpPr/>
      </dsp:nvSpPr>
      <dsp:spPr>
        <a:xfrm>
          <a:off x="1095375" y="1334513"/>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u="none" kern="1200" dirty="0"/>
            <a:t>If 2 shots to the body did not stop the person then 1 shot to the head will be an instant stop.</a:t>
          </a:r>
        </a:p>
      </dsp:txBody>
      <dsp:txXfrm>
        <a:off x="1095375" y="1334513"/>
        <a:ext cx="4381500" cy="1256686"/>
      </dsp:txXfrm>
    </dsp:sp>
    <dsp:sp modelId="{CB6BB8F1-AAA7-4319-BB69-FCFA5D12A888}">
      <dsp:nvSpPr>
        <dsp:cNvPr id="0" name=""/>
        <dsp:cNvSpPr/>
      </dsp:nvSpPr>
      <dsp:spPr>
        <a:xfrm>
          <a:off x="0" y="1334513"/>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00100">
            <a:lnSpc>
              <a:spcPct val="90000"/>
            </a:lnSpc>
            <a:spcBef>
              <a:spcPct val="0"/>
            </a:spcBef>
            <a:spcAft>
              <a:spcPct val="35000"/>
            </a:spcAft>
            <a:buNone/>
          </a:pPr>
          <a:r>
            <a:rPr lang="en-US" sz="1800" kern="1200" dirty="0"/>
            <a:t>Why F2N</a:t>
          </a:r>
        </a:p>
      </dsp:txBody>
      <dsp:txXfrm>
        <a:off x="0" y="1334513"/>
        <a:ext cx="1095375" cy="1256686"/>
      </dsp:txXfrm>
    </dsp:sp>
    <dsp:sp modelId="{1DE32648-E0EE-4244-BA6F-6DFD5FAE5BAC}">
      <dsp:nvSpPr>
        <dsp:cNvPr id="0" name=""/>
        <dsp:cNvSpPr/>
      </dsp:nvSpPr>
      <dsp:spPr>
        <a:xfrm>
          <a:off x="1095375" y="2705721"/>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dirty="0"/>
            <a:t>If you do not carry a firearm every day, then the decision to use lethal force is not an option.</a:t>
          </a:r>
        </a:p>
      </dsp:txBody>
      <dsp:txXfrm>
        <a:off x="1095375" y="2705721"/>
        <a:ext cx="4381500" cy="1256686"/>
      </dsp:txXfrm>
    </dsp:sp>
    <dsp:sp modelId="{BFE1F171-3332-47D7-A638-2216D51FDCA3}">
      <dsp:nvSpPr>
        <dsp:cNvPr id="0" name=""/>
        <dsp:cNvSpPr/>
      </dsp:nvSpPr>
      <dsp:spPr>
        <a:xfrm>
          <a:off x="0" y="2666600"/>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00100">
            <a:lnSpc>
              <a:spcPct val="90000"/>
            </a:lnSpc>
            <a:spcBef>
              <a:spcPct val="0"/>
            </a:spcBef>
            <a:spcAft>
              <a:spcPct val="35000"/>
            </a:spcAft>
            <a:buNone/>
          </a:pPr>
          <a:r>
            <a:rPr lang="en-US" sz="1800" kern="1200" dirty="0"/>
            <a:t>IBDD</a:t>
          </a:r>
          <a:r>
            <a:rPr lang="en-US" sz="1800" kern="1200" baseline="0" dirty="0"/>
            <a:t> Rule #1</a:t>
          </a:r>
          <a:endParaRPr lang="en-US" sz="1800" kern="1200" dirty="0"/>
        </a:p>
      </dsp:txBody>
      <dsp:txXfrm>
        <a:off x="0" y="2666600"/>
        <a:ext cx="1095375" cy="1256686"/>
      </dsp:txXfrm>
    </dsp:sp>
    <dsp:sp modelId="{067F8A34-8416-4BD8-90F7-7313125BEE39}">
      <dsp:nvSpPr>
        <dsp:cNvPr id="0" name=""/>
        <dsp:cNvSpPr/>
      </dsp:nvSpPr>
      <dsp:spPr>
        <a:xfrm>
          <a:off x="1095375" y="3998687"/>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dirty="0"/>
            <a:t>If your scenario takes place in your home, and your have a home defense firearm, then you MAY add lethal force as an option. </a:t>
          </a:r>
        </a:p>
      </dsp:txBody>
      <dsp:txXfrm>
        <a:off x="1095375" y="3998687"/>
        <a:ext cx="4381500" cy="1256686"/>
      </dsp:txXfrm>
    </dsp:sp>
    <dsp:sp modelId="{69094F8B-B0AC-48D7-B808-F275FAC14979}">
      <dsp:nvSpPr>
        <dsp:cNvPr id="0" name=""/>
        <dsp:cNvSpPr/>
      </dsp:nvSpPr>
      <dsp:spPr>
        <a:xfrm>
          <a:off x="0" y="3998687"/>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00100">
            <a:lnSpc>
              <a:spcPct val="90000"/>
            </a:lnSpc>
            <a:spcBef>
              <a:spcPct val="0"/>
            </a:spcBef>
            <a:spcAft>
              <a:spcPct val="35000"/>
            </a:spcAft>
            <a:buNone/>
          </a:pPr>
          <a:r>
            <a:rPr lang="en-US" sz="1800" kern="1200" dirty="0"/>
            <a:t>IBDD Rule #2</a:t>
          </a:r>
        </a:p>
      </dsp:txBody>
      <dsp:txXfrm>
        <a:off x="0" y="3998687"/>
        <a:ext cx="1095375" cy="12566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523605" y="2468"/>
          <a:ext cx="3596667" cy="505126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85" tIns="1283022" rIns="69785" bIns="1283022"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endParaRPr lang="en-US" sz="2000" b="0" kern="1200" dirty="0"/>
        </a:p>
        <a:p>
          <a:pPr marL="0" lvl="0" indent="0" algn="l" defTabSz="889000">
            <a:lnSpc>
              <a:spcPct val="90000"/>
            </a:lnSpc>
            <a:spcBef>
              <a:spcPct val="0"/>
            </a:spcBef>
            <a:spcAft>
              <a:spcPct val="35000"/>
            </a:spcAft>
            <a:buFont typeface="Arial" panose="020B0604020202020204" pitchFamily="34" charset="0"/>
            <a:buNone/>
          </a:pPr>
          <a:endParaRPr lang="en-US" sz="2000" b="0" kern="1200" dirty="0"/>
        </a:p>
        <a:p>
          <a:pPr marL="0" lvl="0" indent="0" algn="l" defTabSz="889000">
            <a:lnSpc>
              <a:spcPct val="90000"/>
            </a:lnSpc>
            <a:spcBef>
              <a:spcPct val="0"/>
            </a:spcBef>
            <a:spcAft>
              <a:spcPct val="35000"/>
            </a:spcAft>
            <a:buFont typeface="Arial" panose="020B0604020202020204" pitchFamily="34" charset="0"/>
            <a:buNone/>
          </a:pPr>
          <a:r>
            <a:rPr lang="en-US" sz="2000" b="0" kern="1200" dirty="0"/>
            <a:t>Training in “force on force” consistently</a:t>
          </a:r>
        </a:p>
        <a:p>
          <a:pPr marL="0" lvl="0" indent="0" algn="l" defTabSz="889000">
            <a:lnSpc>
              <a:spcPct val="90000"/>
            </a:lnSpc>
            <a:spcBef>
              <a:spcPct val="0"/>
            </a:spcBef>
            <a:spcAft>
              <a:spcPct val="35000"/>
            </a:spcAft>
            <a:buFont typeface="Arial" panose="020B0604020202020204" pitchFamily="34" charset="0"/>
            <a:buNone/>
          </a:pPr>
          <a:endParaRPr lang="en-US" sz="2000" b="0" kern="1200" dirty="0"/>
        </a:p>
        <a:p>
          <a:pPr marL="0" lvl="0" indent="0" algn="l" defTabSz="889000">
            <a:lnSpc>
              <a:spcPct val="90000"/>
            </a:lnSpc>
            <a:spcBef>
              <a:spcPct val="0"/>
            </a:spcBef>
            <a:spcAft>
              <a:spcPct val="35000"/>
            </a:spcAft>
            <a:buFontTx/>
            <a:buNone/>
          </a:pPr>
          <a:r>
            <a:rPr lang="en-US" sz="2000" b="0" kern="1200" dirty="0"/>
            <a:t>Practices </a:t>
          </a:r>
          <a:r>
            <a:rPr lang="en-US" sz="2000" b="0" kern="1200" dirty="0" err="1"/>
            <a:t>combatives</a:t>
          </a:r>
          <a:r>
            <a:rPr lang="en-US" sz="2000" b="0" kern="1200" dirty="0"/>
            <a:t> with a non corporative partner</a:t>
          </a:r>
        </a:p>
        <a:p>
          <a:pPr marL="0" lvl="0" indent="0" algn="l" defTabSz="889000">
            <a:lnSpc>
              <a:spcPct val="90000"/>
            </a:lnSpc>
            <a:spcBef>
              <a:spcPct val="0"/>
            </a:spcBef>
            <a:spcAft>
              <a:spcPct val="35000"/>
            </a:spcAft>
            <a:buFontTx/>
            <a:buNone/>
          </a:pPr>
          <a:endParaRPr lang="en-US" sz="2000" b="0" kern="1200" dirty="0"/>
        </a:p>
        <a:p>
          <a:pPr marL="0" lvl="0" indent="0" algn="l" defTabSz="889000">
            <a:lnSpc>
              <a:spcPct val="90000"/>
            </a:lnSpc>
            <a:spcBef>
              <a:spcPct val="0"/>
            </a:spcBef>
            <a:spcAft>
              <a:spcPct val="35000"/>
            </a:spcAft>
            <a:buFontTx/>
            <a:buNone/>
          </a:pPr>
          <a:r>
            <a:rPr lang="en-US" sz="2000" b="0" kern="1200" dirty="0"/>
            <a:t>Past extensive history of combative style training</a:t>
          </a:r>
        </a:p>
        <a:p>
          <a:pPr marL="0" lvl="0" indent="0" algn="l" defTabSz="889000">
            <a:lnSpc>
              <a:spcPct val="90000"/>
            </a:lnSpc>
            <a:spcBef>
              <a:spcPct val="0"/>
            </a:spcBef>
            <a:spcAft>
              <a:spcPct val="35000"/>
            </a:spcAft>
            <a:buFontTx/>
            <a:buNone/>
          </a:pPr>
          <a:endParaRPr lang="en-US" sz="2000" b="0" kern="1200" dirty="0"/>
        </a:p>
        <a:p>
          <a:pPr marL="0" lvl="0" indent="0" algn="l" defTabSz="889000">
            <a:lnSpc>
              <a:spcPct val="90000"/>
            </a:lnSpc>
            <a:spcBef>
              <a:spcPct val="0"/>
            </a:spcBef>
            <a:spcAft>
              <a:spcPct val="35000"/>
            </a:spcAft>
            <a:buFontTx/>
            <a:buNone/>
          </a:pPr>
          <a:r>
            <a:rPr lang="en-US" sz="2000" kern="1200" dirty="0"/>
            <a:t>Integrated weapons training with modern weapons (firearm, knife, club, etc.)</a:t>
          </a:r>
        </a:p>
        <a:p>
          <a:pPr marL="0" lvl="0" indent="0" algn="l" defTabSz="889000">
            <a:lnSpc>
              <a:spcPct val="90000"/>
            </a:lnSpc>
            <a:spcBef>
              <a:spcPct val="0"/>
            </a:spcBef>
            <a:spcAft>
              <a:spcPct val="35000"/>
            </a:spcAft>
            <a:buFontTx/>
            <a:buNone/>
          </a:pPr>
          <a:endParaRPr lang="en-US" sz="2000" b="0" kern="1200" dirty="0"/>
        </a:p>
        <a:p>
          <a:pPr marL="0" lvl="0" indent="0" algn="l" defTabSz="889000">
            <a:lnSpc>
              <a:spcPct val="90000"/>
            </a:lnSpc>
            <a:spcBef>
              <a:spcPct val="0"/>
            </a:spcBef>
            <a:spcAft>
              <a:spcPct val="35000"/>
            </a:spcAft>
            <a:buFontTx/>
            <a:buNone/>
          </a:pPr>
          <a:endParaRPr lang="en-US" sz="2000" b="0" kern="1200" dirty="0"/>
        </a:p>
        <a:p>
          <a:pPr marL="0" lvl="0" indent="0" algn="l" defTabSz="889000">
            <a:lnSpc>
              <a:spcPct val="90000"/>
            </a:lnSpc>
            <a:spcBef>
              <a:spcPct val="0"/>
            </a:spcBef>
            <a:spcAft>
              <a:spcPct val="35000"/>
            </a:spcAft>
            <a:buFontTx/>
            <a:buNone/>
          </a:pPr>
          <a:endParaRPr lang="en-US" sz="2000" b="0" kern="1200" dirty="0"/>
        </a:p>
      </dsp:txBody>
      <dsp:txXfrm>
        <a:off x="1523605" y="2468"/>
        <a:ext cx="3596667" cy="5051266"/>
      </dsp:txXfrm>
    </dsp:sp>
    <dsp:sp modelId="{B57A7A0D-E045-4427-B110-3DB65828804A}">
      <dsp:nvSpPr>
        <dsp:cNvPr id="0" name=""/>
        <dsp:cNvSpPr/>
      </dsp:nvSpPr>
      <dsp:spPr>
        <a:xfrm>
          <a:off x="677" y="2468"/>
          <a:ext cx="1522928" cy="505126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81" tIns="498953" rIns="47581" bIns="498953" numCol="1" spcCol="1270" anchor="ctr" anchorCtr="0">
          <a:noAutofit/>
        </a:bodyPr>
        <a:lstStyle/>
        <a:p>
          <a:pPr marL="0" lvl="0" indent="0" algn="ctr" defTabSz="1066800">
            <a:lnSpc>
              <a:spcPct val="90000"/>
            </a:lnSpc>
            <a:spcBef>
              <a:spcPct val="0"/>
            </a:spcBef>
            <a:spcAft>
              <a:spcPct val="35000"/>
            </a:spcAft>
            <a:buNone/>
          </a:pPr>
          <a:r>
            <a:rPr lang="en-US" sz="2400" kern="1200" dirty="0"/>
            <a:t>FORCE ON FORCE TRAINING</a:t>
          </a:r>
        </a:p>
      </dsp:txBody>
      <dsp:txXfrm>
        <a:off x="677" y="2468"/>
        <a:ext cx="1522928" cy="50512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47AF8-5E1B-4484-B2D3-D93E0DFAD99E}">
      <dsp:nvSpPr>
        <dsp:cNvPr id="0" name=""/>
        <dsp:cNvSpPr/>
      </dsp:nvSpPr>
      <dsp:spPr>
        <a:xfrm>
          <a:off x="0" y="203398"/>
          <a:ext cx="2536031" cy="15216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6020202030204" pitchFamily="34" charset="0"/>
            </a:rPr>
            <a:t>Props on table. SIRT on table or holster.</a:t>
          </a:r>
        </a:p>
        <a:p>
          <a:pPr marL="0" lvl="0" indent="0" algn="ctr" defTabSz="889000">
            <a:lnSpc>
              <a:spcPct val="90000"/>
            </a:lnSpc>
            <a:spcBef>
              <a:spcPct val="0"/>
            </a:spcBef>
            <a:spcAft>
              <a:spcPct val="35000"/>
            </a:spcAft>
            <a:buNone/>
          </a:pPr>
          <a:r>
            <a:rPr lang="en-US" sz="2000" b="0" i="0" kern="1200" dirty="0">
              <a:latin typeface="Arial Narrow" panose="020B0606020202030204" pitchFamily="34" charset="0"/>
            </a:rPr>
            <a:t>Target at 4 yards so consider your scenarios at about that range.</a:t>
          </a:r>
          <a:endParaRPr lang="en-US" sz="2000" kern="1200" dirty="0">
            <a:latin typeface="Arial Narrow" panose="020B0606020202030204" pitchFamily="34" charset="0"/>
          </a:endParaRPr>
        </a:p>
      </dsp:txBody>
      <dsp:txXfrm>
        <a:off x="0" y="203398"/>
        <a:ext cx="2536031" cy="1521618"/>
      </dsp:txXfrm>
    </dsp:sp>
    <dsp:sp modelId="{12C05998-ADA3-4B12-BA52-7AAF2C94674D}">
      <dsp:nvSpPr>
        <dsp:cNvPr id="0" name=""/>
        <dsp:cNvSpPr/>
      </dsp:nvSpPr>
      <dsp:spPr>
        <a:xfrm>
          <a:off x="2789634" y="203398"/>
          <a:ext cx="2536031" cy="15216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rial Narrow" panose="020B0606020202030204" pitchFamily="34" charset="0"/>
            </a:rPr>
            <a:t>Just like in real life, visual stimuli is the “go signal”</a:t>
          </a:r>
          <a:endParaRPr lang="en-US" sz="2000" kern="1200" dirty="0"/>
        </a:p>
      </dsp:txBody>
      <dsp:txXfrm>
        <a:off x="2789634" y="203398"/>
        <a:ext cx="2536031" cy="1521618"/>
      </dsp:txXfrm>
    </dsp:sp>
    <dsp:sp modelId="{1F394C30-41A3-4D73-BF14-75A45841F5AE}">
      <dsp:nvSpPr>
        <dsp:cNvPr id="0" name=""/>
        <dsp:cNvSpPr/>
      </dsp:nvSpPr>
      <dsp:spPr>
        <a:xfrm>
          <a:off x="5579268" y="203398"/>
          <a:ext cx="2536031" cy="15216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latin typeface="Arial Narrow" panose="020B0606020202030204" pitchFamily="34" charset="0"/>
            </a:rPr>
            <a:t>After</a:t>
          </a:r>
          <a:r>
            <a:rPr lang="en-US" sz="2000" b="0" i="0" kern="1200">
              <a:latin typeface="Arial Narrow" panose="020B0606020202030204" pitchFamily="34" charset="0"/>
            </a:rPr>
            <a:t> you flip over an Image Card, you have 5 seconds to look at the image, make a decision and start acting on it.</a:t>
          </a:r>
          <a:endParaRPr lang="en-US" sz="2000" kern="1200" dirty="0">
            <a:latin typeface="Arial Narrow" panose="020B0606020202030204" pitchFamily="34" charset="0"/>
          </a:endParaRPr>
        </a:p>
      </dsp:txBody>
      <dsp:txXfrm>
        <a:off x="5579268" y="203398"/>
        <a:ext cx="2536031" cy="1521618"/>
      </dsp:txXfrm>
    </dsp:sp>
    <dsp:sp modelId="{0F982B58-5BBD-4E38-9A18-DE0D6D7265A4}">
      <dsp:nvSpPr>
        <dsp:cNvPr id="0" name=""/>
        <dsp:cNvSpPr/>
      </dsp:nvSpPr>
      <dsp:spPr>
        <a:xfrm>
          <a:off x="0" y="1978620"/>
          <a:ext cx="2536031" cy="15216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rial Narrow" panose="020B0606020202030204" pitchFamily="34" charset="0"/>
            </a:rPr>
            <a:t>IBDDs are not “telling” drills, they are DOING drills.</a:t>
          </a:r>
        </a:p>
        <a:p>
          <a:pPr marL="0" lvl="0" indent="0" algn="ctr" defTabSz="800100">
            <a:lnSpc>
              <a:spcPct val="90000"/>
            </a:lnSpc>
            <a:spcBef>
              <a:spcPct val="0"/>
            </a:spcBef>
            <a:spcAft>
              <a:spcPct val="35000"/>
            </a:spcAft>
            <a:buNone/>
          </a:pPr>
          <a:r>
            <a:rPr lang="en-US" sz="1800" b="0" i="0" kern="1200">
              <a:latin typeface="Arial Narrow" panose="020B0606020202030204" pitchFamily="34" charset="0"/>
            </a:rPr>
            <a:t>That means you ACT ON YOUR DECISIONS from start to finish.</a:t>
          </a:r>
          <a:endParaRPr lang="en-US" sz="1800" kern="1200" dirty="0">
            <a:latin typeface="Arial Narrow" panose="020B0606020202030204" pitchFamily="34" charset="0"/>
          </a:endParaRPr>
        </a:p>
      </dsp:txBody>
      <dsp:txXfrm>
        <a:off x="0" y="1978620"/>
        <a:ext cx="2536031" cy="1521618"/>
      </dsp:txXfrm>
    </dsp:sp>
    <dsp:sp modelId="{CC8918AF-67D7-4DA5-94DD-E13B2A9D1CA0}">
      <dsp:nvSpPr>
        <dsp:cNvPr id="0" name=""/>
        <dsp:cNvSpPr/>
      </dsp:nvSpPr>
      <dsp:spPr>
        <a:xfrm>
          <a:off x="2789634" y="1978620"/>
          <a:ext cx="2536031" cy="15216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Arial Narrow" panose="020B0606020202030204" pitchFamily="34" charset="0"/>
            </a:rPr>
            <a:t>After your drill, place the card to the side and continue.</a:t>
          </a:r>
          <a:endParaRPr lang="en-US" sz="2000" kern="1200" dirty="0">
            <a:latin typeface="Arial Narrow" panose="020B0606020202030204" pitchFamily="34" charset="0"/>
          </a:endParaRPr>
        </a:p>
      </dsp:txBody>
      <dsp:txXfrm>
        <a:off x="2789634" y="1978620"/>
        <a:ext cx="2536031" cy="1521618"/>
      </dsp:txXfrm>
    </dsp:sp>
    <dsp:sp modelId="{9FF2F8EB-1BBF-4E56-B0F9-59AF798E5156}">
      <dsp:nvSpPr>
        <dsp:cNvPr id="0" name=""/>
        <dsp:cNvSpPr/>
      </dsp:nvSpPr>
      <dsp:spPr>
        <a:xfrm>
          <a:off x="5579268" y="1978620"/>
          <a:ext cx="2536031" cy="15216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latin typeface="Arial Narrow" panose="020B0606020202030204" pitchFamily="34" charset="0"/>
            </a:rPr>
            <a:t>Start with just ONE good FIRST decision. Gradually build on your decisions, and your actions, as you get more comfortable. You may even reduce the time allotted.</a:t>
          </a:r>
          <a:endParaRPr lang="en-US" sz="1600" kern="1200" dirty="0">
            <a:latin typeface="Arial Narrow" panose="020B0606020202030204" pitchFamily="34" charset="0"/>
          </a:endParaRPr>
        </a:p>
      </dsp:txBody>
      <dsp:txXfrm>
        <a:off x="5579268" y="1978620"/>
        <a:ext cx="2536031" cy="15216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9F1E-0F37-4FA7-9D4D-45FD291226F0}">
      <dsp:nvSpPr>
        <dsp:cNvPr id="0" name=""/>
        <dsp:cNvSpPr/>
      </dsp:nvSpPr>
      <dsp:spPr>
        <a:xfrm>
          <a:off x="0" y="0"/>
          <a:ext cx="4717669" cy="1865076"/>
        </a:xfrm>
        <a:prstGeom prst="round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You can purchase IBDD KIT and NO KITS online at imagebaseddecisionaldrills.com</a:t>
          </a: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10% DISCOUNT when you use the code </a:t>
          </a:r>
          <a:r>
            <a:rPr lang="en-US" sz="2000" kern="1200" dirty="0" err="1">
              <a:latin typeface="Arial" panose="020B0604020202020204" pitchFamily="34" charset="0"/>
              <a:cs typeface="Arial" panose="020B0604020202020204" pitchFamily="34" charset="0"/>
            </a:rPr>
            <a:t>TheClass</a:t>
          </a:r>
          <a:endParaRPr lang="en-US" sz="2000" kern="1200" dirty="0">
            <a:latin typeface="Arial" panose="020B0604020202020204" pitchFamily="34" charset="0"/>
            <a:cs typeface="Arial" panose="020B0604020202020204" pitchFamily="34" charset="0"/>
          </a:endParaRPr>
        </a:p>
      </dsp:txBody>
      <dsp:txXfrm>
        <a:off x="91046" y="91046"/>
        <a:ext cx="4535577" cy="1682984"/>
      </dsp:txXfrm>
    </dsp:sp>
    <dsp:sp modelId="{25C49E04-EBC4-4E77-AEEC-A38043DDB0F2}">
      <dsp:nvSpPr>
        <dsp:cNvPr id="0" name=""/>
        <dsp:cNvSpPr/>
      </dsp:nvSpPr>
      <dsp:spPr>
        <a:xfrm>
          <a:off x="0" y="2590803"/>
          <a:ext cx="4717669" cy="1382972"/>
        </a:xfrm>
        <a:prstGeom prst="round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thecompletecombatant.com and click on RECOMMENDATIONS for discounts on POM, SIRT, and MORE! </a:t>
          </a:r>
          <a:endParaRPr lang="en-US" sz="2000" kern="1200" dirty="0">
            <a:latin typeface="Arial" panose="020B0604020202020204" pitchFamily="34" charset="0"/>
            <a:cs typeface="Arial" panose="020B0604020202020204" pitchFamily="34" charset="0"/>
          </a:endParaRPr>
        </a:p>
      </dsp:txBody>
      <dsp:txXfrm>
        <a:off x="67511" y="2658314"/>
        <a:ext cx="4582647" cy="1247950"/>
      </dsp:txXfrm>
    </dsp:sp>
    <dsp:sp modelId="{0C747E18-F716-48BA-AE2B-0E9ACFE10D41}">
      <dsp:nvSpPr>
        <dsp:cNvPr id="0" name=""/>
        <dsp:cNvSpPr/>
      </dsp:nvSpPr>
      <dsp:spPr>
        <a:xfrm>
          <a:off x="0" y="3903128"/>
          <a:ext cx="4717669" cy="1382972"/>
        </a:xfrm>
        <a:prstGeom prst="round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Please write a review about your experience with us here today and post on social media, Google, or email us and we will post for you.</a:t>
          </a:r>
        </a:p>
      </dsp:txBody>
      <dsp:txXfrm>
        <a:off x="67511" y="3970639"/>
        <a:ext cx="4582647" cy="1247950"/>
      </dsp:txXfrm>
    </dsp:sp>
    <dsp:sp modelId="{AD66017C-564A-4736-A732-39CE6B67BFD7}">
      <dsp:nvSpPr>
        <dsp:cNvPr id="0" name=""/>
        <dsp:cNvSpPr/>
      </dsp:nvSpPr>
      <dsp:spPr>
        <a:xfrm>
          <a:off x="0" y="1828794"/>
          <a:ext cx="4717669" cy="766152"/>
        </a:xfrm>
        <a:prstGeom prst="round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IBDD has roughly 30 different Expansion packs! Collect them all!</a:t>
          </a:r>
        </a:p>
      </dsp:txBody>
      <dsp:txXfrm>
        <a:off x="37400" y="1866194"/>
        <a:ext cx="4642869" cy="691352"/>
      </dsp:txXfrm>
    </dsp:sp>
    <dsp:sp modelId="{7E696DE8-A798-4626-BFE5-7E167B0DB860}">
      <dsp:nvSpPr>
        <dsp:cNvPr id="0" name=""/>
        <dsp:cNvSpPr/>
      </dsp:nvSpPr>
      <dsp:spPr>
        <a:xfrm>
          <a:off x="0" y="5257805"/>
          <a:ext cx="4717669" cy="1204458"/>
        </a:xfrm>
        <a:prstGeom prst="round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CLASS PHOTO NOW.</a:t>
          </a:r>
        </a:p>
        <a:p>
          <a:pPr marL="0" lvl="0" indent="0" algn="l"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Let’s get our EDC back on.</a:t>
          </a:r>
        </a:p>
      </dsp:txBody>
      <dsp:txXfrm>
        <a:off x="58797" y="5316602"/>
        <a:ext cx="4600075" cy="1086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F4563-04B8-4A69-AC80-06F9E2B0275F}">
      <dsp:nvSpPr>
        <dsp:cNvPr id="0" name=""/>
        <dsp:cNvSpPr/>
      </dsp:nvSpPr>
      <dsp:spPr>
        <a:xfrm>
          <a:off x="0" y="392177"/>
          <a:ext cx="2439311" cy="154896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B8B3-DC5C-49B0-BF40-C1862288D788}">
      <dsp:nvSpPr>
        <dsp:cNvPr id="0" name=""/>
        <dsp:cNvSpPr/>
      </dsp:nvSpPr>
      <dsp:spPr>
        <a:xfrm>
          <a:off x="271034" y="649660"/>
          <a:ext cx="2439311" cy="154896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Evaluate the strengths and weaknesses of your strategies/decisions in the content of the scenario.</a:t>
          </a:r>
        </a:p>
      </dsp:txBody>
      <dsp:txXfrm>
        <a:off x="316402" y="695028"/>
        <a:ext cx="2348575" cy="1458226"/>
      </dsp:txXfrm>
    </dsp:sp>
    <dsp:sp modelId="{7B64E0A6-B148-4960-B22D-3B15D3D2D96D}">
      <dsp:nvSpPr>
        <dsp:cNvPr id="0" name=""/>
        <dsp:cNvSpPr/>
      </dsp:nvSpPr>
      <dsp:spPr>
        <a:xfrm>
          <a:off x="2981380" y="392177"/>
          <a:ext cx="2439311" cy="154896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DE045-358F-4277-A013-62E23E3B43C8}">
      <dsp:nvSpPr>
        <dsp:cNvPr id="0" name=""/>
        <dsp:cNvSpPr/>
      </dsp:nvSpPr>
      <dsp:spPr>
        <a:xfrm>
          <a:off x="3252415" y="649660"/>
          <a:ext cx="2439311" cy="154896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Visual cueing, pre-need decision making, tool cycling, and distance management . </a:t>
          </a:r>
        </a:p>
      </dsp:txBody>
      <dsp:txXfrm>
        <a:off x="3297783" y="695028"/>
        <a:ext cx="2348575" cy="1458226"/>
      </dsp:txXfrm>
    </dsp:sp>
    <dsp:sp modelId="{695668E0-85A9-4518-B93D-B1B68C8BC1A6}">
      <dsp:nvSpPr>
        <dsp:cNvPr id="0" name=""/>
        <dsp:cNvSpPr/>
      </dsp:nvSpPr>
      <dsp:spPr>
        <a:xfrm>
          <a:off x="5962761" y="392177"/>
          <a:ext cx="2439311" cy="154896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897DB-CC3B-4FA6-9999-E9E1437A12D3}">
      <dsp:nvSpPr>
        <dsp:cNvPr id="0" name=""/>
        <dsp:cNvSpPr/>
      </dsp:nvSpPr>
      <dsp:spPr>
        <a:xfrm>
          <a:off x="6233796" y="649660"/>
          <a:ext cx="2439311" cy="154896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Creating “files” in your brain that you recognize to thaw the freeze.</a:t>
          </a:r>
        </a:p>
      </dsp:txBody>
      <dsp:txXfrm>
        <a:off x="6279164" y="695028"/>
        <a:ext cx="2348575" cy="1458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DEA41-764F-4CE5-B216-6D7C3A86ACAE}">
      <dsp:nvSpPr>
        <dsp:cNvPr id="0" name=""/>
        <dsp:cNvSpPr/>
      </dsp:nvSpPr>
      <dsp:spPr>
        <a:xfrm>
          <a:off x="0" y="125396"/>
          <a:ext cx="2564621" cy="15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EMBELLISHMENT: </a:t>
          </a:r>
          <a:r>
            <a:rPr lang="en-US" sz="1600" kern="1200" dirty="0"/>
            <a:t>An untrue decorative detail or feature added to something to make it more attractive.</a:t>
          </a:r>
        </a:p>
      </dsp:txBody>
      <dsp:txXfrm>
        <a:off x="0" y="125396"/>
        <a:ext cx="2564621" cy="1538773"/>
      </dsp:txXfrm>
    </dsp:sp>
    <dsp:sp modelId="{7D48BAB4-5122-4E19-918C-929473A26C6C}">
      <dsp:nvSpPr>
        <dsp:cNvPr id="0" name=""/>
        <dsp:cNvSpPr/>
      </dsp:nvSpPr>
      <dsp:spPr>
        <a:xfrm>
          <a:off x="2821084" y="125396"/>
          <a:ext cx="2564621" cy="15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CREATING A NARRITIVE OR STORY TELLING: </a:t>
          </a:r>
          <a:r>
            <a:rPr lang="en-US" sz="1600" kern="1200" dirty="0"/>
            <a:t>Mind replays: You change the truths, you are the hero, over explain actions.</a:t>
          </a:r>
        </a:p>
      </dsp:txBody>
      <dsp:txXfrm>
        <a:off x="2821084" y="125396"/>
        <a:ext cx="2564621" cy="1538773"/>
      </dsp:txXfrm>
    </dsp:sp>
    <dsp:sp modelId="{85B300B3-68FD-462F-A19B-EE0A59D18CD9}">
      <dsp:nvSpPr>
        <dsp:cNvPr id="0" name=""/>
        <dsp:cNvSpPr/>
      </dsp:nvSpPr>
      <dsp:spPr>
        <a:xfrm>
          <a:off x="5642168" y="125396"/>
          <a:ext cx="2564621" cy="15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AUDITORY EXCLUSION: </a:t>
          </a:r>
          <a:r>
            <a:rPr lang="en-US" sz="1600" kern="1200" dirty="0"/>
            <a:t>Ignoring the BEEP of the timer or even my voice.</a:t>
          </a:r>
        </a:p>
      </dsp:txBody>
      <dsp:txXfrm>
        <a:off x="5642168" y="125396"/>
        <a:ext cx="2564621" cy="1538773"/>
      </dsp:txXfrm>
    </dsp:sp>
    <dsp:sp modelId="{50119A1E-9D40-4FE6-87AB-A84BB369774C}">
      <dsp:nvSpPr>
        <dsp:cNvPr id="0" name=""/>
        <dsp:cNvSpPr/>
      </dsp:nvSpPr>
      <dsp:spPr>
        <a:xfrm>
          <a:off x="0" y="1920631"/>
          <a:ext cx="2564621" cy="15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COLOR TRANSFERENCE: </a:t>
          </a:r>
          <a:r>
            <a:rPr lang="en-US" sz="1600" kern="1200" dirty="0"/>
            <a:t>Incorrect color and placement due to a dominate color. </a:t>
          </a:r>
        </a:p>
      </dsp:txBody>
      <dsp:txXfrm>
        <a:off x="0" y="1920631"/>
        <a:ext cx="2564621" cy="1538773"/>
      </dsp:txXfrm>
    </dsp:sp>
    <dsp:sp modelId="{DD7C90B7-0BFA-4E65-B7C8-A242FE498332}">
      <dsp:nvSpPr>
        <dsp:cNvPr id="0" name=""/>
        <dsp:cNvSpPr/>
      </dsp:nvSpPr>
      <dsp:spPr>
        <a:xfrm>
          <a:off x="2821084" y="1920631"/>
          <a:ext cx="2564621" cy="15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STALLING: </a:t>
          </a:r>
          <a:r>
            <a:rPr lang="en-US" sz="1600" kern="1200" dirty="0"/>
            <a:t>To delay or prevent from doing something for a period of time. </a:t>
          </a:r>
        </a:p>
      </dsp:txBody>
      <dsp:txXfrm>
        <a:off x="2821084" y="1920631"/>
        <a:ext cx="2564621" cy="1538773"/>
      </dsp:txXfrm>
    </dsp:sp>
    <dsp:sp modelId="{734CF0B7-F220-4BDB-95C3-4606252C95E8}">
      <dsp:nvSpPr>
        <dsp:cNvPr id="0" name=""/>
        <dsp:cNvSpPr/>
      </dsp:nvSpPr>
      <dsp:spPr>
        <a:xfrm>
          <a:off x="5642168" y="1920631"/>
          <a:ext cx="2564621" cy="15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VISUAL PROBLEMS: </a:t>
          </a:r>
          <a:r>
            <a:rPr lang="en-US" sz="1600" kern="1200" dirty="0"/>
            <a:t>Can’t “believe” what you are seeing. “What am I looking at? I don’t get it”. </a:t>
          </a:r>
        </a:p>
      </dsp:txBody>
      <dsp:txXfrm>
        <a:off x="5642168" y="1920631"/>
        <a:ext cx="2564621" cy="1538773"/>
      </dsp:txXfrm>
    </dsp:sp>
    <dsp:sp modelId="{79133F03-55A9-477B-A289-41B2486DC864}">
      <dsp:nvSpPr>
        <dsp:cNvPr id="0" name=""/>
        <dsp:cNvSpPr/>
      </dsp:nvSpPr>
      <dsp:spPr>
        <a:xfrm>
          <a:off x="2821084" y="3715867"/>
          <a:ext cx="2564621" cy="15387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TACHYPSYCHIA: </a:t>
          </a:r>
          <a:r>
            <a:rPr lang="en-US" sz="1600" kern="1200" dirty="0"/>
            <a:t>Will lose all sense of time. </a:t>
          </a:r>
        </a:p>
        <a:p>
          <a:pPr marL="0" lvl="0" indent="0" algn="ctr" defTabSz="711200">
            <a:lnSpc>
              <a:spcPct val="90000"/>
            </a:lnSpc>
            <a:spcBef>
              <a:spcPct val="0"/>
            </a:spcBef>
            <a:spcAft>
              <a:spcPct val="35000"/>
            </a:spcAft>
            <a:buNone/>
          </a:pPr>
          <a:r>
            <a:rPr lang="en-US" sz="1600" kern="1200" dirty="0"/>
            <a:t>Time dilatation: Slowing down or speeding up </a:t>
          </a:r>
        </a:p>
      </dsp:txBody>
      <dsp:txXfrm>
        <a:off x="2821084" y="3715867"/>
        <a:ext cx="2564621" cy="1538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D2B1F-A298-42BB-B270-20CFCE9F8659}">
      <dsp:nvSpPr>
        <dsp:cNvPr id="0" name=""/>
        <dsp:cNvSpPr/>
      </dsp:nvSpPr>
      <dsp:spPr>
        <a:xfrm>
          <a:off x="0" y="753"/>
          <a:ext cx="4717669"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06810F82-A625-4E9D-853D-4A169EBAC00D}">
      <dsp:nvSpPr>
        <dsp:cNvPr id="0" name=""/>
        <dsp:cNvSpPr/>
      </dsp:nvSpPr>
      <dsp:spPr>
        <a:xfrm>
          <a:off x="0" y="753"/>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Walk Away</a:t>
          </a:r>
          <a:endParaRPr lang="en-US" sz="2000" kern="1200" dirty="0">
            <a:latin typeface="Arial Narrow" panose="020B0606020202030204" pitchFamily="34" charset="0"/>
          </a:endParaRPr>
        </a:p>
      </dsp:txBody>
      <dsp:txXfrm>
        <a:off x="0" y="753"/>
        <a:ext cx="4717669" cy="685632"/>
      </dsp:txXfrm>
    </dsp:sp>
    <dsp:sp modelId="{979E17A6-1F6D-4BCF-9550-A81CEF0F79FB}">
      <dsp:nvSpPr>
        <dsp:cNvPr id="0" name=""/>
        <dsp:cNvSpPr/>
      </dsp:nvSpPr>
      <dsp:spPr>
        <a:xfrm>
          <a:off x="0" y="686385"/>
          <a:ext cx="4717669" cy="0"/>
        </a:xfrm>
        <a:prstGeom prst="line">
          <a:avLst/>
        </a:prstGeom>
        <a:gradFill rotWithShape="0">
          <a:gsLst>
            <a:gs pos="0">
              <a:schemeClr val="accent2">
                <a:hueOff val="585190"/>
                <a:satOff val="-730"/>
                <a:lumOff val="172"/>
                <a:alphaOff val="0"/>
                <a:tint val="96000"/>
                <a:satMod val="100000"/>
                <a:lumMod val="104000"/>
              </a:schemeClr>
            </a:gs>
            <a:gs pos="78000">
              <a:schemeClr val="accent2">
                <a:hueOff val="585190"/>
                <a:satOff val="-730"/>
                <a:lumOff val="172"/>
                <a:alphaOff val="0"/>
                <a:shade val="100000"/>
                <a:satMod val="110000"/>
                <a:lumMod val="100000"/>
              </a:schemeClr>
            </a:gs>
          </a:gsLst>
          <a:lin ang="5400000" scaled="0"/>
        </a:gradFill>
        <a:ln w="9525" cap="flat" cmpd="sng" algn="ctr">
          <a:solidFill>
            <a:schemeClr val="accent2">
              <a:hueOff val="585190"/>
              <a:satOff val="-730"/>
              <a:lumOff val="17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B1F0E67-9D01-4E1C-B65C-EE678CCEF7B4}">
      <dsp:nvSpPr>
        <dsp:cNvPr id="0" name=""/>
        <dsp:cNvSpPr/>
      </dsp:nvSpPr>
      <dsp:spPr>
        <a:xfrm>
          <a:off x="0" y="686385"/>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Run</a:t>
          </a:r>
          <a:endParaRPr lang="en-US" sz="2000" kern="1200" dirty="0">
            <a:latin typeface="Arial Narrow" panose="020B0606020202030204" pitchFamily="34" charset="0"/>
          </a:endParaRPr>
        </a:p>
      </dsp:txBody>
      <dsp:txXfrm>
        <a:off x="0" y="686385"/>
        <a:ext cx="4717669" cy="685632"/>
      </dsp:txXfrm>
    </dsp:sp>
    <dsp:sp modelId="{82370308-55BD-4A55-B661-75FD48A01F30}">
      <dsp:nvSpPr>
        <dsp:cNvPr id="0" name=""/>
        <dsp:cNvSpPr/>
      </dsp:nvSpPr>
      <dsp:spPr>
        <a:xfrm>
          <a:off x="0" y="1372018"/>
          <a:ext cx="4717669" cy="0"/>
        </a:xfrm>
        <a:prstGeom prst="line">
          <a:avLst/>
        </a:prstGeom>
        <a:gradFill rotWithShape="0">
          <a:gsLst>
            <a:gs pos="0">
              <a:schemeClr val="accent2">
                <a:hueOff val="1170380"/>
                <a:satOff val="-1460"/>
                <a:lumOff val="343"/>
                <a:alphaOff val="0"/>
                <a:tint val="96000"/>
                <a:satMod val="100000"/>
                <a:lumMod val="104000"/>
              </a:schemeClr>
            </a:gs>
            <a:gs pos="78000">
              <a:schemeClr val="accent2">
                <a:hueOff val="1170380"/>
                <a:satOff val="-1460"/>
                <a:lumOff val="343"/>
                <a:alphaOff val="0"/>
                <a:shade val="100000"/>
                <a:satMod val="110000"/>
                <a:lumMod val="100000"/>
              </a:schemeClr>
            </a:gs>
          </a:gsLst>
          <a:lin ang="5400000" scaled="0"/>
        </a:gradFill>
        <a:ln w="9525" cap="flat" cmpd="sng" algn="ctr">
          <a:solidFill>
            <a:schemeClr val="accent2">
              <a:hueOff val="1170380"/>
              <a:satOff val="-1460"/>
              <a:lumOff val="34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E80E018-C906-446F-B711-486EAAA341A3}">
      <dsp:nvSpPr>
        <dsp:cNvPr id="0" name=""/>
        <dsp:cNvSpPr/>
      </dsp:nvSpPr>
      <dsp:spPr>
        <a:xfrm>
          <a:off x="0" y="1372018"/>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Flashlight</a:t>
          </a:r>
          <a:endParaRPr lang="en-US" sz="2000" kern="1200" dirty="0">
            <a:latin typeface="Arial Narrow" panose="020B0606020202030204" pitchFamily="34" charset="0"/>
          </a:endParaRPr>
        </a:p>
      </dsp:txBody>
      <dsp:txXfrm>
        <a:off x="0" y="1372018"/>
        <a:ext cx="4717669" cy="685632"/>
      </dsp:txXfrm>
    </dsp:sp>
    <dsp:sp modelId="{71F08BC3-CF74-41B8-AA15-209A9813B456}">
      <dsp:nvSpPr>
        <dsp:cNvPr id="0" name=""/>
        <dsp:cNvSpPr/>
      </dsp:nvSpPr>
      <dsp:spPr>
        <a:xfrm>
          <a:off x="0" y="2057650"/>
          <a:ext cx="4717669" cy="0"/>
        </a:xfrm>
        <a:prstGeom prst="line">
          <a:avLst/>
        </a:prstGeom>
        <a:gradFill rotWithShape="0">
          <a:gsLst>
            <a:gs pos="0">
              <a:schemeClr val="accent2">
                <a:hueOff val="1755570"/>
                <a:satOff val="-2190"/>
                <a:lumOff val="515"/>
                <a:alphaOff val="0"/>
                <a:tint val="96000"/>
                <a:satMod val="100000"/>
                <a:lumMod val="104000"/>
              </a:schemeClr>
            </a:gs>
            <a:gs pos="78000">
              <a:schemeClr val="accent2">
                <a:hueOff val="1755570"/>
                <a:satOff val="-2190"/>
                <a:lumOff val="515"/>
                <a:alphaOff val="0"/>
                <a:shade val="100000"/>
                <a:satMod val="110000"/>
                <a:lumMod val="100000"/>
              </a:schemeClr>
            </a:gs>
          </a:gsLst>
          <a:lin ang="5400000" scaled="0"/>
        </a:gradFill>
        <a:ln w="9525" cap="flat" cmpd="sng" algn="ctr">
          <a:solidFill>
            <a:schemeClr val="accent2">
              <a:hueOff val="1755570"/>
              <a:satOff val="-2190"/>
              <a:lumOff val="51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428A6F7-7EA5-4FB5-BAC6-B1ED096B55F9}">
      <dsp:nvSpPr>
        <dsp:cNvPr id="0" name=""/>
        <dsp:cNvSpPr/>
      </dsp:nvSpPr>
      <dsp:spPr>
        <a:xfrm>
          <a:off x="0" y="2057650"/>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Verbal Commands</a:t>
          </a:r>
          <a:endParaRPr lang="en-US" sz="2000" kern="1200" dirty="0">
            <a:latin typeface="Arial Narrow" panose="020B0606020202030204" pitchFamily="34" charset="0"/>
          </a:endParaRPr>
        </a:p>
      </dsp:txBody>
      <dsp:txXfrm>
        <a:off x="0" y="2057650"/>
        <a:ext cx="4717669" cy="685632"/>
      </dsp:txXfrm>
    </dsp:sp>
    <dsp:sp modelId="{3DBAFEAA-92A3-47DF-8641-B1CA7049E392}">
      <dsp:nvSpPr>
        <dsp:cNvPr id="0" name=""/>
        <dsp:cNvSpPr/>
      </dsp:nvSpPr>
      <dsp:spPr>
        <a:xfrm>
          <a:off x="0" y="2743283"/>
          <a:ext cx="4717669" cy="0"/>
        </a:xfrm>
        <a:prstGeom prst="line">
          <a:avLst/>
        </a:prstGeom>
        <a:gradFill rotWithShape="0">
          <a:gsLst>
            <a:gs pos="0">
              <a:schemeClr val="accent2">
                <a:hueOff val="2340759"/>
                <a:satOff val="-2919"/>
                <a:lumOff val="686"/>
                <a:alphaOff val="0"/>
                <a:tint val="96000"/>
                <a:satMod val="100000"/>
                <a:lumMod val="104000"/>
              </a:schemeClr>
            </a:gs>
            <a:gs pos="78000">
              <a:schemeClr val="accent2">
                <a:hueOff val="2340759"/>
                <a:satOff val="-2919"/>
                <a:lumOff val="686"/>
                <a:alphaOff val="0"/>
                <a:shade val="100000"/>
                <a:satMod val="110000"/>
                <a:lumMod val="100000"/>
              </a:schemeClr>
            </a:gs>
          </a:gsLst>
          <a:lin ang="5400000" scaled="0"/>
        </a:gradFill>
        <a:ln w="9525" cap="flat" cmpd="sng" algn="ctr">
          <a:solidFill>
            <a:schemeClr val="accent2">
              <a:hueOff val="2340759"/>
              <a:satOff val="-2919"/>
              <a:lumOff val="68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4551E29C-F7FF-45BA-94A0-0327851921C5}">
      <dsp:nvSpPr>
        <dsp:cNvPr id="0" name=""/>
        <dsp:cNvSpPr/>
      </dsp:nvSpPr>
      <dsp:spPr>
        <a:xfrm>
          <a:off x="0" y="2743283"/>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OC/Pepper Spray</a:t>
          </a:r>
          <a:endParaRPr lang="en-US" sz="2000" kern="1200" dirty="0">
            <a:latin typeface="Arial Narrow" panose="020B0606020202030204" pitchFamily="34" charset="0"/>
          </a:endParaRPr>
        </a:p>
      </dsp:txBody>
      <dsp:txXfrm>
        <a:off x="0" y="2743283"/>
        <a:ext cx="4717669" cy="685632"/>
      </dsp:txXfrm>
    </dsp:sp>
    <dsp:sp modelId="{7AA451DC-F10D-477D-B8A6-0E354D6569C8}">
      <dsp:nvSpPr>
        <dsp:cNvPr id="0" name=""/>
        <dsp:cNvSpPr/>
      </dsp:nvSpPr>
      <dsp:spPr>
        <a:xfrm>
          <a:off x="0" y="3428915"/>
          <a:ext cx="4717669" cy="0"/>
        </a:xfrm>
        <a:prstGeom prst="line">
          <a:avLst/>
        </a:prstGeom>
        <a:gradFill rotWithShape="0">
          <a:gsLst>
            <a:gs pos="0">
              <a:schemeClr val="accent2">
                <a:hueOff val="2925949"/>
                <a:satOff val="-3649"/>
                <a:lumOff val="858"/>
                <a:alphaOff val="0"/>
                <a:tint val="96000"/>
                <a:satMod val="100000"/>
                <a:lumMod val="104000"/>
              </a:schemeClr>
            </a:gs>
            <a:gs pos="78000">
              <a:schemeClr val="accent2">
                <a:hueOff val="2925949"/>
                <a:satOff val="-3649"/>
                <a:lumOff val="858"/>
                <a:alphaOff val="0"/>
                <a:shade val="100000"/>
                <a:satMod val="110000"/>
                <a:lumMod val="100000"/>
              </a:schemeClr>
            </a:gs>
          </a:gsLst>
          <a:lin ang="5400000" scaled="0"/>
        </a:gradFill>
        <a:ln w="9525" cap="flat" cmpd="sng" algn="ctr">
          <a:solidFill>
            <a:schemeClr val="accent2">
              <a:hueOff val="2925949"/>
              <a:satOff val="-3649"/>
              <a:lumOff val="85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2FD4200-4F78-4A04-A90E-6E5B40BAFC1B}">
      <dsp:nvSpPr>
        <dsp:cNvPr id="0" name=""/>
        <dsp:cNvSpPr/>
      </dsp:nvSpPr>
      <dsp:spPr>
        <a:xfrm>
          <a:off x="0" y="3428915"/>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911</a:t>
          </a:r>
          <a:endParaRPr lang="en-US" sz="2000" kern="1200" dirty="0">
            <a:latin typeface="Arial Narrow" panose="020B0606020202030204" pitchFamily="34" charset="0"/>
          </a:endParaRPr>
        </a:p>
      </dsp:txBody>
      <dsp:txXfrm>
        <a:off x="0" y="3428915"/>
        <a:ext cx="4717669" cy="685632"/>
      </dsp:txXfrm>
    </dsp:sp>
    <dsp:sp modelId="{6C3B48BF-C9D0-476C-85D9-38752C632F7B}">
      <dsp:nvSpPr>
        <dsp:cNvPr id="0" name=""/>
        <dsp:cNvSpPr/>
      </dsp:nvSpPr>
      <dsp:spPr>
        <a:xfrm>
          <a:off x="0" y="4114548"/>
          <a:ext cx="4717669" cy="0"/>
        </a:xfrm>
        <a:prstGeom prst="line">
          <a:avLst/>
        </a:prstGeom>
        <a:gradFill rotWithShape="0">
          <a:gsLst>
            <a:gs pos="0">
              <a:schemeClr val="accent2">
                <a:hueOff val="3511139"/>
                <a:satOff val="-4379"/>
                <a:lumOff val="1030"/>
                <a:alphaOff val="0"/>
                <a:tint val="96000"/>
                <a:satMod val="100000"/>
                <a:lumMod val="104000"/>
              </a:schemeClr>
            </a:gs>
            <a:gs pos="78000">
              <a:schemeClr val="accent2">
                <a:hueOff val="3511139"/>
                <a:satOff val="-4379"/>
                <a:lumOff val="1030"/>
                <a:alphaOff val="0"/>
                <a:shade val="100000"/>
                <a:satMod val="110000"/>
                <a:lumMod val="100000"/>
              </a:schemeClr>
            </a:gs>
          </a:gsLst>
          <a:lin ang="5400000" scaled="0"/>
        </a:gradFill>
        <a:ln w="9525" cap="flat" cmpd="sng" algn="ctr">
          <a:solidFill>
            <a:schemeClr val="accent2">
              <a:hueOff val="3511139"/>
              <a:satOff val="-4379"/>
              <a:lumOff val="103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DC0DB77-D9BA-4CFA-B9EB-2DADE8613CB2}">
      <dsp:nvSpPr>
        <dsp:cNvPr id="0" name=""/>
        <dsp:cNvSpPr/>
      </dsp:nvSpPr>
      <dsp:spPr>
        <a:xfrm>
          <a:off x="0" y="4114548"/>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Apply Tourniquet</a:t>
          </a:r>
          <a:endParaRPr lang="en-US" sz="2000" kern="1200" dirty="0">
            <a:latin typeface="Arial Narrow" panose="020B0606020202030204" pitchFamily="34" charset="0"/>
          </a:endParaRPr>
        </a:p>
      </dsp:txBody>
      <dsp:txXfrm>
        <a:off x="0" y="4114548"/>
        <a:ext cx="4717669" cy="685632"/>
      </dsp:txXfrm>
    </dsp:sp>
    <dsp:sp modelId="{515E0523-D9FD-4DBF-A4F2-9BD33DDF5938}">
      <dsp:nvSpPr>
        <dsp:cNvPr id="0" name=""/>
        <dsp:cNvSpPr/>
      </dsp:nvSpPr>
      <dsp:spPr>
        <a:xfrm>
          <a:off x="0" y="4800180"/>
          <a:ext cx="4717669" cy="0"/>
        </a:xfrm>
        <a:prstGeom prst="line">
          <a:avLst/>
        </a:prstGeom>
        <a:gradFill rotWithShape="0">
          <a:gsLst>
            <a:gs pos="0">
              <a:schemeClr val="accent2">
                <a:hueOff val="4096329"/>
                <a:satOff val="-5109"/>
                <a:lumOff val="1201"/>
                <a:alphaOff val="0"/>
                <a:tint val="96000"/>
                <a:satMod val="100000"/>
                <a:lumMod val="104000"/>
              </a:schemeClr>
            </a:gs>
            <a:gs pos="78000">
              <a:schemeClr val="accent2">
                <a:hueOff val="4096329"/>
                <a:satOff val="-5109"/>
                <a:lumOff val="1201"/>
                <a:alphaOff val="0"/>
                <a:shade val="100000"/>
                <a:satMod val="110000"/>
                <a:lumMod val="100000"/>
              </a:schemeClr>
            </a:gs>
          </a:gsLst>
          <a:lin ang="5400000" scaled="0"/>
        </a:gradFill>
        <a:ln w="9525" cap="flat" cmpd="sng" algn="ctr">
          <a:solidFill>
            <a:schemeClr val="accent2">
              <a:hueOff val="4096329"/>
              <a:satOff val="-5109"/>
              <a:lumOff val="1201"/>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0B43813B-95F9-454B-B5A6-13E1209BEA05}">
      <dsp:nvSpPr>
        <dsp:cNvPr id="0" name=""/>
        <dsp:cNvSpPr/>
      </dsp:nvSpPr>
      <dsp:spPr>
        <a:xfrm>
          <a:off x="0" y="4800180"/>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Shoot: Failure To Neutralize</a:t>
          </a:r>
          <a:endParaRPr lang="en-US" sz="2000" kern="1200" dirty="0">
            <a:latin typeface="Arial Narrow" panose="020B0606020202030204" pitchFamily="34" charset="0"/>
          </a:endParaRPr>
        </a:p>
      </dsp:txBody>
      <dsp:txXfrm>
        <a:off x="0" y="4800180"/>
        <a:ext cx="4717669" cy="685632"/>
      </dsp:txXfrm>
    </dsp:sp>
    <dsp:sp modelId="{48025F75-D190-4531-871F-28F577E6E505}">
      <dsp:nvSpPr>
        <dsp:cNvPr id="0" name=""/>
        <dsp:cNvSpPr/>
      </dsp:nvSpPr>
      <dsp:spPr>
        <a:xfrm>
          <a:off x="0" y="5485813"/>
          <a:ext cx="4717669" cy="0"/>
        </a:xfrm>
        <a:prstGeom prst="line">
          <a:avLst/>
        </a:prstGeom>
        <a:gradFill rotWithShape="0">
          <a:gsLst>
            <a:gs pos="0">
              <a:schemeClr val="accent2">
                <a:hueOff val="4681519"/>
                <a:satOff val="-5839"/>
                <a:lumOff val="1373"/>
                <a:alphaOff val="0"/>
                <a:tint val="96000"/>
                <a:satMod val="100000"/>
                <a:lumMod val="104000"/>
              </a:schemeClr>
            </a:gs>
            <a:gs pos="78000">
              <a:schemeClr val="accent2">
                <a:hueOff val="4681519"/>
                <a:satOff val="-5839"/>
                <a:lumOff val="1373"/>
                <a:alphaOff val="0"/>
                <a:shade val="100000"/>
                <a:satMod val="110000"/>
                <a:lumMod val="100000"/>
              </a:schemeClr>
            </a:gs>
          </a:gsLst>
          <a:lin ang="5400000" scaled="0"/>
        </a:gradFill>
        <a:ln w="9525" cap="flat" cmpd="sng" algn="ctr">
          <a:solidFill>
            <a:schemeClr val="accent2">
              <a:hueOff val="4681519"/>
              <a:satOff val="-5839"/>
              <a:lumOff val="137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B9394D7-EAA0-4AA5-9AB8-E6F9048D4E98}">
      <dsp:nvSpPr>
        <dsp:cNvPr id="0" name=""/>
        <dsp:cNvSpPr/>
      </dsp:nvSpPr>
      <dsp:spPr>
        <a:xfrm>
          <a:off x="0" y="5485813"/>
          <a:ext cx="4717669" cy="68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Narrow" panose="020B0606020202030204" pitchFamily="34" charset="0"/>
            </a:rPr>
            <a:t>Hidden Option = Force on Force/Empty Hand Skills?</a:t>
          </a:r>
          <a:endParaRPr lang="en-US" sz="2000" kern="1200" dirty="0">
            <a:latin typeface="Arial Narrow" panose="020B0606020202030204" pitchFamily="34" charset="0"/>
          </a:endParaRPr>
        </a:p>
      </dsp:txBody>
      <dsp:txXfrm>
        <a:off x="0" y="5485813"/>
        <a:ext cx="4717669" cy="685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095375" y="1980"/>
          <a:ext cx="4381500" cy="10259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260601" rIns="85013" bIns="260601" numCol="1" spcCol="1270" anchor="ctr" anchorCtr="0">
          <a:noAutofit/>
        </a:bodyPr>
        <a:lstStyle/>
        <a:p>
          <a:pPr marL="0" lvl="0" indent="0" algn="l" defTabSz="800100">
            <a:lnSpc>
              <a:spcPct val="90000"/>
            </a:lnSpc>
            <a:spcBef>
              <a:spcPct val="0"/>
            </a:spcBef>
            <a:spcAft>
              <a:spcPct val="35000"/>
            </a:spcAft>
            <a:buNone/>
          </a:pPr>
          <a:r>
            <a:rPr lang="en-US" sz="1800" kern="1200"/>
            <a:t>CONFIDENCE: Gait</a:t>
          </a:r>
          <a:endParaRPr lang="en-US" sz="1800" kern="1200" dirty="0"/>
        </a:p>
      </dsp:txBody>
      <dsp:txXfrm>
        <a:off x="1095375" y="1980"/>
        <a:ext cx="4381500" cy="1025990"/>
      </dsp:txXfrm>
    </dsp:sp>
    <dsp:sp modelId="{B57A7A0D-E045-4427-B110-3DB65828804A}">
      <dsp:nvSpPr>
        <dsp:cNvPr id="0" name=""/>
        <dsp:cNvSpPr/>
      </dsp:nvSpPr>
      <dsp:spPr>
        <a:xfrm>
          <a:off x="0" y="1980"/>
          <a:ext cx="1095375" cy="1025990"/>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01345" rIns="57964" bIns="101345" numCol="1" spcCol="1270" anchor="ctr" anchorCtr="0">
          <a:noAutofit/>
        </a:bodyPr>
        <a:lstStyle/>
        <a:p>
          <a:pPr marL="0" lvl="0" indent="0" algn="ctr" defTabSz="1022350">
            <a:lnSpc>
              <a:spcPct val="90000"/>
            </a:lnSpc>
            <a:spcBef>
              <a:spcPct val="0"/>
            </a:spcBef>
            <a:spcAft>
              <a:spcPct val="35000"/>
            </a:spcAft>
            <a:buNone/>
          </a:pPr>
          <a:r>
            <a:rPr lang="en-US" sz="2300" kern="1200"/>
            <a:t>Gait</a:t>
          </a:r>
          <a:endParaRPr lang="en-US" sz="2300" kern="1200" dirty="0"/>
        </a:p>
      </dsp:txBody>
      <dsp:txXfrm>
        <a:off x="0" y="1980"/>
        <a:ext cx="1095375" cy="1025990"/>
      </dsp:txXfrm>
    </dsp:sp>
    <dsp:sp modelId="{433B7E29-75B0-4C8A-BD64-40B7DDE2356F}">
      <dsp:nvSpPr>
        <dsp:cNvPr id="0" name=""/>
        <dsp:cNvSpPr/>
      </dsp:nvSpPr>
      <dsp:spPr>
        <a:xfrm>
          <a:off x="1095375" y="1089530"/>
          <a:ext cx="4381500" cy="10259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260601" rIns="85013" bIns="260601" numCol="1" spcCol="1270" anchor="ctr" anchorCtr="0">
          <a:noAutofit/>
        </a:bodyPr>
        <a:lstStyle/>
        <a:p>
          <a:pPr marL="0" lvl="0" indent="0" algn="l" defTabSz="800100">
            <a:lnSpc>
              <a:spcPct val="90000"/>
            </a:lnSpc>
            <a:spcBef>
              <a:spcPct val="0"/>
            </a:spcBef>
            <a:spcAft>
              <a:spcPct val="35000"/>
            </a:spcAft>
            <a:buNone/>
          </a:pPr>
          <a:r>
            <a:rPr lang="en-US" sz="1800" kern="1200"/>
            <a:t>Be cautious, aware of your surroundings, and changes in the environment.</a:t>
          </a:r>
          <a:endParaRPr lang="en-US" sz="1800" kern="1200" dirty="0"/>
        </a:p>
      </dsp:txBody>
      <dsp:txXfrm>
        <a:off x="1095375" y="1089530"/>
        <a:ext cx="4381500" cy="1025990"/>
      </dsp:txXfrm>
    </dsp:sp>
    <dsp:sp modelId="{CB6BB8F1-AAA7-4319-BB69-FCFA5D12A888}">
      <dsp:nvSpPr>
        <dsp:cNvPr id="0" name=""/>
        <dsp:cNvSpPr/>
      </dsp:nvSpPr>
      <dsp:spPr>
        <a:xfrm>
          <a:off x="0" y="1089530"/>
          <a:ext cx="1095375" cy="1025990"/>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01345" rIns="57964" bIns="101345" numCol="1" spcCol="1270" anchor="ctr" anchorCtr="0">
          <a:noAutofit/>
        </a:bodyPr>
        <a:lstStyle/>
        <a:p>
          <a:pPr marL="0" lvl="0" indent="0" algn="ctr" defTabSz="1022350">
            <a:lnSpc>
              <a:spcPct val="90000"/>
            </a:lnSpc>
            <a:spcBef>
              <a:spcPct val="0"/>
            </a:spcBef>
            <a:spcAft>
              <a:spcPct val="35000"/>
            </a:spcAft>
            <a:buNone/>
          </a:pPr>
          <a:r>
            <a:rPr lang="en-US" sz="2300" kern="1200"/>
            <a:t>Aware</a:t>
          </a:r>
          <a:endParaRPr lang="en-US" sz="2300" kern="1200" dirty="0"/>
        </a:p>
      </dsp:txBody>
      <dsp:txXfrm>
        <a:off x="0" y="1089530"/>
        <a:ext cx="1095375" cy="1025990"/>
      </dsp:txXfrm>
    </dsp:sp>
    <dsp:sp modelId="{1DE32648-E0EE-4244-BA6F-6DFD5FAE5BAC}">
      <dsp:nvSpPr>
        <dsp:cNvPr id="0" name=""/>
        <dsp:cNvSpPr/>
      </dsp:nvSpPr>
      <dsp:spPr>
        <a:xfrm>
          <a:off x="1095375" y="2177079"/>
          <a:ext cx="4381500" cy="10259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260601" rIns="85013" bIns="260601" numCol="1" spcCol="1270" anchor="ctr" anchorCtr="0">
          <a:noAutofit/>
        </a:bodyPr>
        <a:lstStyle/>
        <a:p>
          <a:pPr marL="0" lvl="0" indent="0" algn="l" defTabSz="1066800">
            <a:lnSpc>
              <a:spcPct val="90000"/>
            </a:lnSpc>
            <a:spcBef>
              <a:spcPct val="0"/>
            </a:spcBef>
            <a:spcAft>
              <a:spcPct val="35000"/>
            </a:spcAft>
            <a:buNone/>
          </a:pPr>
          <a:r>
            <a:rPr lang="en-US" sz="2400" b="1" kern="1200"/>
            <a:t>ALWAYS! ALWAYS! ALWAYS! Watch their hands.</a:t>
          </a:r>
          <a:endParaRPr lang="en-US" sz="2400" b="1" kern="1200" dirty="0"/>
        </a:p>
      </dsp:txBody>
      <dsp:txXfrm>
        <a:off x="1095375" y="2177079"/>
        <a:ext cx="4381500" cy="1025990"/>
      </dsp:txXfrm>
    </dsp:sp>
    <dsp:sp modelId="{BFE1F171-3332-47D7-A638-2216D51FDCA3}">
      <dsp:nvSpPr>
        <dsp:cNvPr id="0" name=""/>
        <dsp:cNvSpPr/>
      </dsp:nvSpPr>
      <dsp:spPr>
        <a:xfrm>
          <a:off x="0" y="2177079"/>
          <a:ext cx="1095375" cy="1025990"/>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01345" rIns="57964" bIns="101345" numCol="1" spcCol="1270" anchor="ctr" anchorCtr="0">
          <a:noAutofit/>
        </a:bodyPr>
        <a:lstStyle/>
        <a:p>
          <a:pPr marL="0" lvl="0" indent="0" algn="ctr" defTabSz="1022350">
            <a:lnSpc>
              <a:spcPct val="90000"/>
            </a:lnSpc>
            <a:spcBef>
              <a:spcPct val="0"/>
            </a:spcBef>
            <a:spcAft>
              <a:spcPct val="35000"/>
            </a:spcAft>
            <a:buNone/>
          </a:pPr>
          <a:r>
            <a:rPr lang="en-US" sz="2300" kern="1200"/>
            <a:t>Watch</a:t>
          </a:r>
          <a:endParaRPr lang="en-US" sz="2300" kern="1200" dirty="0"/>
        </a:p>
      </dsp:txBody>
      <dsp:txXfrm>
        <a:off x="0" y="2177079"/>
        <a:ext cx="1095375" cy="1025990"/>
      </dsp:txXfrm>
    </dsp:sp>
    <dsp:sp modelId="{067F8A34-8416-4BD8-90F7-7313125BEE39}">
      <dsp:nvSpPr>
        <dsp:cNvPr id="0" name=""/>
        <dsp:cNvSpPr/>
      </dsp:nvSpPr>
      <dsp:spPr>
        <a:xfrm>
          <a:off x="1095375" y="3264629"/>
          <a:ext cx="4381500" cy="10259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260601" rIns="85013" bIns="260601" numCol="1" spcCol="1270" anchor="ctr" anchorCtr="0">
          <a:noAutofit/>
        </a:bodyPr>
        <a:lstStyle/>
        <a:p>
          <a:pPr marL="0" lvl="0" indent="0" algn="l" defTabSz="800100">
            <a:lnSpc>
              <a:spcPct val="90000"/>
            </a:lnSpc>
            <a:spcBef>
              <a:spcPct val="0"/>
            </a:spcBef>
            <a:spcAft>
              <a:spcPct val="35000"/>
            </a:spcAft>
            <a:buNone/>
          </a:pPr>
          <a:r>
            <a:rPr lang="en-US" sz="1800" kern="1200"/>
            <a:t>IF POSSIBLE, keep the nuisance/event in your peripheral vision without turning your back to them/it.</a:t>
          </a:r>
          <a:endParaRPr lang="en-US" sz="1800" kern="1200" dirty="0"/>
        </a:p>
      </dsp:txBody>
      <dsp:txXfrm>
        <a:off x="1095375" y="3264629"/>
        <a:ext cx="4381500" cy="1025990"/>
      </dsp:txXfrm>
    </dsp:sp>
    <dsp:sp modelId="{69094F8B-B0AC-48D7-B808-F275FAC14979}">
      <dsp:nvSpPr>
        <dsp:cNvPr id="0" name=""/>
        <dsp:cNvSpPr/>
      </dsp:nvSpPr>
      <dsp:spPr>
        <a:xfrm>
          <a:off x="0" y="3264629"/>
          <a:ext cx="1095375" cy="1025990"/>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01345" rIns="57964" bIns="101345" numCol="1" spcCol="1270" anchor="ctr" anchorCtr="0">
          <a:noAutofit/>
        </a:bodyPr>
        <a:lstStyle/>
        <a:p>
          <a:pPr marL="0" lvl="0" indent="0" algn="ctr" defTabSz="1022350">
            <a:lnSpc>
              <a:spcPct val="90000"/>
            </a:lnSpc>
            <a:spcBef>
              <a:spcPct val="0"/>
            </a:spcBef>
            <a:spcAft>
              <a:spcPct val="35000"/>
            </a:spcAft>
            <a:buNone/>
          </a:pPr>
          <a:r>
            <a:rPr lang="en-US" sz="2300" kern="1200"/>
            <a:t>Vision</a:t>
          </a:r>
          <a:endParaRPr lang="en-US" sz="2300" kern="1200" dirty="0"/>
        </a:p>
      </dsp:txBody>
      <dsp:txXfrm>
        <a:off x="0" y="3264629"/>
        <a:ext cx="1095375" cy="10259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095375" y="2426"/>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dirty="0"/>
            <a:t>Remember, every image (unless obvious) is at roughly 4 yards. Do you have time, AND THE SPACE, to turn and LOOK and then RUN before they reach YOU? </a:t>
          </a:r>
        </a:p>
      </dsp:txBody>
      <dsp:txXfrm>
        <a:off x="1095375" y="2426"/>
        <a:ext cx="4381500" cy="1256686"/>
      </dsp:txXfrm>
    </dsp:sp>
    <dsp:sp modelId="{B57A7A0D-E045-4427-B110-3DB65828804A}">
      <dsp:nvSpPr>
        <dsp:cNvPr id="0" name=""/>
        <dsp:cNvSpPr/>
      </dsp:nvSpPr>
      <dsp:spPr>
        <a:xfrm>
          <a:off x="0" y="2426"/>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00100">
            <a:lnSpc>
              <a:spcPct val="90000"/>
            </a:lnSpc>
            <a:spcBef>
              <a:spcPct val="0"/>
            </a:spcBef>
            <a:spcAft>
              <a:spcPct val="35000"/>
            </a:spcAft>
            <a:buNone/>
          </a:pPr>
          <a:r>
            <a:rPr lang="en-US" sz="1800" kern="1200"/>
            <a:t>4 Yards</a:t>
          </a:r>
          <a:endParaRPr lang="en-US" sz="1800" kern="1200" dirty="0"/>
        </a:p>
      </dsp:txBody>
      <dsp:txXfrm>
        <a:off x="0" y="2426"/>
        <a:ext cx="1095375" cy="1256686"/>
      </dsp:txXfrm>
    </dsp:sp>
    <dsp:sp modelId="{433B7E29-75B0-4C8A-BD64-40B7DDE2356F}">
      <dsp:nvSpPr>
        <dsp:cNvPr id="0" name=""/>
        <dsp:cNvSpPr/>
      </dsp:nvSpPr>
      <dsp:spPr>
        <a:xfrm>
          <a:off x="1095375" y="1334513"/>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488950">
            <a:lnSpc>
              <a:spcPct val="90000"/>
            </a:lnSpc>
            <a:spcBef>
              <a:spcPct val="0"/>
            </a:spcBef>
            <a:spcAft>
              <a:spcPct val="35000"/>
            </a:spcAft>
            <a:buNone/>
          </a:pPr>
          <a:endParaRPr lang="en-US" sz="1100" b="0" kern="1200" dirty="0">
            <a:solidFill>
              <a:schemeClr val="tx1"/>
            </a:solidFill>
          </a:endParaRPr>
        </a:p>
        <a:p>
          <a:pPr marL="0" lvl="0" indent="0" algn="l" defTabSz="800100">
            <a:lnSpc>
              <a:spcPct val="90000"/>
            </a:lnSpc>
            <a:spcBef>
              <a:spcPct val="0"/>
            </a:spcBef>
            <a:spcAft>
              <a:spcPct val="35000"/>
            </a:spcAft>
            <a:buNone/>
          </a:pPr>
          <a:r>
            <a:rPr lang="en-US" sz="1800" b="0" kern="1200"/>
            <a:t>You may have to consider making a bit of DISTANCE with other options available and then running. DISTANCE EQUALS TIME.</a:t>
          </a:r>
          <a:endParaRPr lang="en-US" sz="1800" b="0" kern="1200" dirty="0"/>
        </a:p>
      </dsp:txBody>
      <dsp:txXfrm>
        <a:off x="1095375" y="1334513"/>
        <a:ext cx="4381500" cy="1256686"/>
      </dsp:txXfrm>
    </dsp:sp>
    <dsp:sp modelId="{CB6BB8F1-AAA7-4319-BB69-FCFA5D12A888}">
      <dsp:nvSpPr>
        <dsp:cNvPr id="0" name=""/>
        <dsp:cNvSpPr/>
      </dsp:nvSpPr>
      <dsp:spPr>
        <a:xfrm>
          <a:off x="0" y="1334513"/>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00100">
            <a:lnSpc>
              <a:spcPct val="90000"/>
            </a:lnSpc>
            <a:spcBef>
              <a:spcPct val="0"/>
            </a:spcBef>
            <a:spcAft>
              <a:spcPct val="35000"/>
            </a:spcAft>
            <a:buNone/>
          </a:pPr>
          <a:r>
            <a:rPr lang="en-US" sz="1800" kern="1200"/>
            <a:t>Distance</a:t>
          </a:r>
          <a:endParaRPr lang="en-US" sz="1800" kern="1200" dirty="0"/>
        </a:p>
      </dsp:txBody>
      <dsp:txXfrm>
        <a:off x="0" y="1334513"/>
        <a:ext cx="1095375" cy="1256686"/>
      </dsp:txXfrm>
    </dsp:sp>
    <dsp:sp modelId="{1DE32648-E0EE-4244-BA6F-6DFD5FAE5BAC}">
      <dsp:nvSpPr>
        <dsp:cNvPr id="0" name=""/>
        <dsp:cNvSpPr/>
      </dsp:nvSpPr>
      <dsp:spPr>
        <a:xfrm>
          <a:off x="1095375" y="2661598"/>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a:t>Footwear?</a:t>
          </a:r>
          <a:endParaRPr lang="en-US" sz="1800" b="0" kern="1200" dirty="0"/>
        </a:p>
      </dsp:txBody>
      <dsp:txXfrm>
        <a:off x="1095375" y="2661598"/>
        <a:ext cx="4381500" cy="1256686"/>
      </dsp:txXfrm>
    </dsp:sp>
    <dsp:sp modelId="{BFE1F171-3332-47D7-A638-2216D51FDCA3}">
      <dsp:nvSpPr>
        <dsp:cNvPr id="0" name=""/>
        <dsp:cNvSpPr/>
      </dsp:nvSpPr>
      <dsp:spPr>
        <a:xfrm>
          <a:off x="0" y="2666600"/>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00100">
            <a:lnSpc>
              <a:spcPct val="90000"/>
            </a:lnSpc>
            <a:spcBef>
              <a:spcPct val="0"/>
            </a:spcBef>
            <a:spcAft>
              <a:spcPct val="35000"/>
            </a:spcAft>
            <a:buNone/>
          </a:pPr>
          <a:r>
            <a:rPr lang="en-US" sz="1800" kern="1200"/>
            <a:t>Shoes</a:t>
          </a:r>
          <a:endParaRPr lang="en-US" sz="1800" kern="1200" dirty="0"/>
        </a:p>
      </dsp:txBody>
      <dsp:txXfrm>
        <a:off x="0" y="2666600"/>
        <a:ext cx="1095375" cy="1256686"/>
      </dsp:txXfrm>
    </dsp:sp>
    <dsp:sp modelId="{067F8A34-8416-4BD8-90F7-7313125BEE39}">
      <dsp:nvSpPr>
        <dsp:cNvPr id="0" name=""/>
        <dsp:cNvSpPr/>
      </dsp:nvSpPr>
      <dsp:spPr>
        <a:xfrm>
          <a:off x="1095375" y="3998687"/>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a:t>CAN you physically run?</a:t>
          </a:r>
          <a:endParaRPr lang="en-US" sz="1800" b="0" kern="1200" dirty="0"/>
        </a:p>
      </dsp:txBody>
      <dsp:txXfrm>
        <a:off x="1095375" y="3998687"/>
        <a:ext cx="4381500" cy="1256686"/>
      </dsp:txXfrm>
    </dsp:sp>
    <dsp:sp modelId="{69094F8B-B0AC-48D7-B808-F275FAC14979}">
      <dsp:nvSpPr>
        <dsp:cNvPr id="0" name=""/>
        <dsp:cNvSpPr/>
      </dsp:nvSpPr>
      <dsp:spPr>
        <a:xfrm>
          <a:off x="0" y="3998687"/>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00100">
            <a:lnSpc>
              <a:spcPct val="90000"/>
            </a:lnSpc>
            <a:spcBef>
              <a:spcPct val="0"/>
            </a:spcBef>
            <a:spcAft>
              <a:spcPct val="35000"/>
            </a:spcAft>
            <a:buNone/>
          </a:pPr>
          <a:r>
            <a:rPr lang="en-US" sz="1800" kern="1200"/>
            <a:t>CAN YOU</a:t>
          </a:r>
          <a:endParaRPr lang="en-US" sz="1800" kern="1200" dirty="0"/>
        </a:p>
      </dsp:txBody>
      <dsp:txXfrm>
        <a:off x="0" y="3998687"/>
        <a:ext cx="1095375" cy="12566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095375" y="1643"/>
          <a:ext cx="4381500" cy="168413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427771" rIns="85013" bIns="427771" numCol="1" spcCol="1270" anchor="ctr" anchorCtr="0">
          <a:noAutofit/>
        </a:bodyPr>
        <a:lstStyle/>
        <a:p>
          <a:pPr marL="0" lvl="0" indent="0" algn="l" defTabSz="889000">
            <a:lnSpc>
              <a:spcPct val="90000"/>
            </a:lnSpc>
            <a:spcBef>
              <a:spcPct val="0"/>
            </a:spcBef>
            <a:spcAft>
              <a:spcPct val="35000"/>
            </a:spcAft>
            <a:buNone/>
          </a:pPr>
          <a:r>
            <a:rPr lang="en-US" sz="2000" b="0" kern="1200"/>
            <a:t>Gather more information. </a:t>
          </a:r>
          <a:endParaRPr lang="en-US" sz="2000" b="0" kern="1200" dirty="0"/>
        </a:p>
      </dsp:txBody>
      <dsp:txXfrm>
        <a:off x="1095375" y="1643"/>
        <a:ext cx="4381500" cy="1684139"/>
      </dsp:txXfrm>
    </dsp:sp>
    <dsp:sp modelId="{B57A7A0D-E045-4427-B110-3DB65828804A}">
      <dsp:nvSpPr>
        <dsp:cNvPr id="0" name=""/>
        <dsp:cNvSpPr/>
      </dsp:nvSpPr>
      <dsp:spPr>
        <a:xfrm>
          <a:off x="0" y="1643"/>
          <a:ext cx="1095375" cy="168413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66356" rIns="57964" bIns="166356" numCol="1" spcCol="1270" anchor="ctr" anchorCtr="0">
          <a:noAutofit/>
        </a:bodyPr>
        <a:lstStyle/>
        <a:p>
          <a:pPr marL="0" lvl="0" indent="0" algn="ctr" defTabSz="1155700">
            <a:lnSpc>
              <a:spcPct val="90000"/>
            </a:lnSpc>
            <a:spcBef>
              <a:spcPct val="0"/>
            </a:spcBef>
            <a:spcAft>
              <a:spcPct val="35000"/>
            </a:spcAft>
            <a:buNone/>
          </a:pPr>
          <a:r>
            <a:rPr lang="en-US" sz="2600" kern="1200"/>
            <a:t>MORE</a:t>
          </a:r>
          <a:endParaRPr lang="en-US" sz="2600" kern="1200" dirty="0"/>
        </a:p>
      </dsp:txBody>
      <dsp:txXfrm>
        <a:off x="0" y="1643"/>
        <a:ext cx="1095375" cy="1684139"/>
      </dsp:txXfrm>
    </dsp:sp>
    <dsp:sp modelId="{433B7E29-75B0-4C8A-BD64-40B7DDE2356F}">
      <dsp:nvSpPr>
        <dsp:cNvPr id="0" name=""/>
        <dsp:cNvSpPr/>
      </dsp:nvSpPr>
      <dsp:spPr>
        <a:xfrm>
          <a:off x="1095375" y="1786830"/>
          <a:ext cx="4381500" cy="168413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427771" rIns="85013" bIns="427771" numCol="1" spcCol="1270" anchor="ctr" anchorCtr="0">
          <a:noAutofit/>
        </a:bodyPr>
        <a:lstStyle/>
        <a:p>
          <a:pPr marL="0" lvl="0" indent="0" algn="l" defTabSz="889000">
            <a:lnSpc>
              <a:spcPct val="90000"/>
            </a:lnSpc>
            <a:spcBef>
              <a:spcPct val="0"/>
            </a:spcBef>
            <a:spcAft>
              <a:spcPct val="35000"/>
            </a:spcAft>
            <a:buNone/>
          </a:pPr>
          <a:r>
            <a:rPr lang="en-US" sz="2000" b="0" kern="1200"/>
            <a:t>Identify “WHO IS THERE”?</a:t>
          </a:r>
          <a:endParaRPr lang="en-US" sz="1800" b="0" kern="1200" dirty="0"/>
        </a:p>
      </dsp:txBody>
      <dsp:txXfrm>
        <a:off x="1095375" y="1786830"/>
        <a:ext cx="4381500" cy="1684139"/>
      </dsp:txXfrm>
    </dsp:sp>
    <dsp:sp modelId="{CB6BB8F1-AAA7-4319-BB69-FCFA5D12A888}">
      <dsp:nvSpPr>
        <dsp:cNvPr id="0" name=""/>
        <dsp:cNvSpPr/>
      </dsp:nvSpPr>
      <dsp:spPr>
        <a:xfrm>
          <a:off x="0" y="1786830"/>
          <a:ext cx="1095375" cy="168413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66356" rIns="57964" bIns="166356" numCol="1" spcCol="1270" anchor="ctr" anchorCtr="0">
          <a:noAutofit/>
        </a:bodyPr>
        <a:lstStyle/>
        <a:p>
          <a:pPr marL="0" lvl="0" indent="0" algn="ctr" defTabSz="1155700">
            <a:lnSpc>
              <a:spcPct val="90000"/>
            </a:lnSpc>
            <a:spcBef>
              <a:spcPct val="0"/>
            </a:spcBef>
            <a:spcAft>
              <a:spcPct val="35000"/>
            </a:spcAft>
            <a:buNone/>
          </a:pPr>
          <a:r>
            <a:rPr lang="en-US" sz="2600" kern="1200"/>
            <a:t>ID</a:t>
          </a:r>
          <a:endParaRPr lang="en-US" sz="2600" kern="1200" dirty="0"/>
        </a:p>
      </dsp:txBody>
      <dsp:txXfrm>
        <a:off x="0" y="1786830"/>
        <a:ext cx="1095375" cy="1684139"/>
      </dsp:txXfrm>
    </dsp:sp>
    <dsp:sp modelId="{1DE32648-E0EE-4244-BA6F-6DFD5FAE5BAC}">
      <dsp:nvSpPr>
        <dsp:cNvPr id="0" name=""/>
        <dsp:cNvSpPr/>
      </dsp:nvSpPr>
      <dsp:spPr>
        <a:xfrm>
          <a:off x="1095375" y="3565315"/>
          <a:ext cx="4381500" cy="168413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427771" rIns="85013" bIns="427771"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800" b="0" kern="1200"/>
        </a:p>
        <a:p>
          <a:pPr marL="0" marR="0" lvl="0" indent="0" algn="l" defTabSz="914400" eaLnBrk="1" fontAlgn="auto" latinLnBrk="0" hangingPunct="1">
            <a:lnSpc>
              <a:spcPct val="100000"/>
            </a:lnSpc>
            <a:spcBef>
              <a:spcPct val="0"/>
            </a:spcBef>
            <a:spcAft>
              <a:spcPts val="0"/>
            </a:spcAft>
            <a:buClrTx/>
            <a:buSzTx/>
            <a:buFontTx/>
            <a:buNone/>
            <a:tabLst/>
            <a:defRPr/>
          </a:pPr>
          <a:endParaRPr lang="en-US" sz="1800" b="0" kern="1200"/>
        </a:p>
        <a:p>
          <a:pPr marL="0" marR="0" lvl="0" indent="0" algn="l" defTabSz="914400" eaLnBrk="1" fontAlgn="auto" latinLnBrk="0" hangingPunct="1">
            <a:lnSpc>
              <a:spcPct val="100000"/>
            </a:lnSpc>
            <a:spcBef>
              <a:spcPct val="0"/>
            </a:spcBef>
            <a:spcAft>
              <a:spcPts val="0"/>
            </a:spcAft>
            <a:buClrTx/>
            <a:buSzTx/>
            <a:buFontTx/>
            <a:buNone/>
            <a:tabLst/>
            <a:defRPr/>
          </a:pPr>
          <a:r>
            <a:rPr lang="en-US" sz="2000" b="0" kern="1200"/>
            <a:t>Deselection tool. HOW?</a:t>
          </a:r>
        </a:p>
        <a:p>
          <a:pPr marL="0" lvl="0" algn="l" defTabSz="800100">
            <a:lnSpc>
              <a:spcPct val="90000"/>
            </a:lnSpc>
            <a:spcBef>
              <a:spcPct val="0"/>
            </a:spcBef>
            <a:spcAft>
              <a:spcPct val="35000"/>
            </a:spcAft>
            <a:buNone/>
          </a:pPr>
          <a:endParaRPr lang="en-US" sz="1800" b="0" kern="1200" dirty="0"/>
        </a:p>
        <a:p>
          <a:pPr marL="0" lvl="0" indent="0" algn="l" defTabSz="800100">
            <a:lnSpc>
              <a:spcPct val="90000"/>
            </a:lnSpc>
            <a:spcBef>
              <a:spcPct val="0"/>
            </a:spcBef>
            <a:spcAft>
              <a:spcPct val="35000"/>
            </a:spcAft>
            <a:buNone/>
          </a:pPr>
          <a:endParaRPr lang="en-US" sz="1800" b="0" kern="1200" dirty="0"/>
        </a:p>
      </dsp:txBody>
      <dsp:txXfrm>
        <a:off x="1095375" y="3565315"/>
        <a:ext cx="4381500" cy="1684139"/>
      </dsp:txXfrm>
    </dsp:sp>
    <dsp:sp modelId="{BFE1F171-3332-47D7-A638-2216D51FDCA3}">
      <dsp:nvSpPr>
        <dsp:cNvPr id="0" name=""/>
        <dsp:cNvSpPr/>
      </dsp:nvSpPr>
      <dsp:spPr>
        <a:xfrm>
          <a:off x="0" y="3572017"/>
          <a:ext cx="1095375" cy="168413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66356" rIns="57964" bIns="166356" numCol="1" spcCol="1270" anchor="ctr" anchorCtr="0">
          <a:noAutofit/>
        </a:bodyPr>
        <a:lstStyle/>
        <a:p>
          <a:pPr marL="0" lvl="0" indent="0" algn="ctr" defTabSz="1155700">
            <a:lnSpc>
              <a:spcPct val="90000"/>
            </a:lnSpc>
            <a:spcBef>
              <a:spcPct val="0"/>
            </a:spcBef>
            <a:spcAft>
              <a:spcPct val="35000"/>
            </a:spcAft>
            <a:buNone/>
          </a:pPr>
          <a:r>
            <a:rPr lang="en-US" sz="2600" kern="1200"/>
            <a:t>Not me!</a:t>
          </a:r>
          <a:endParaRPr lang="en-US" sz="2600" kern="1200" dirty="0"/>
        </a:p>
      </dsp:txBody>
      <dsp:txXfrm>
        <a:off x="0" y="3572017"/>
        <a:ext cx="1095375" cy="16841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066796" y="0"/>
          <a:ext cx="4381500" cy="168413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427771" rIns="85013" bIns="427771" numCol="1" spcCol="1270" anchor="ctr" anchorCtr="0">
          <a:noAutofit/>
        </a:bodyPr>
        <a:lstStyle/>
        <a:p>
          <a:pPr marL="0" lvl="0" indent="0" algn="l" defTabSz="800100">
            <a:lnSpc>
              <a:spcPct val="90000"/>
            </a:lnSpc>
            <a:spcBef>
              <a:spcPct val="0"/>
            </a:spcBef>
            <a:spcAft>
              <a:spcPct val="35000"/>
            </a:spcAft>
            <a:buNone/>
          </a:pPr>
          <a:r>
            <a:rPr lang="en-US" sz="1800" b="0" kern="1200"/>
            <a:t>Give your LOCATION first. </a:t>
          </a:r>
          <a:endParaRPr lang="en-US" sz="1800" b="0" kern="1200" dirty="0"/>
        </a:p>
      </dsp:txBody>
      <dsp:txXfrm>
        <a:off x="1066796" y="0"/>
        <a:ext cx="4381500" cy="1684139"/>
      </dsp:txXfrm>
    </dsp:sp>
    <dsp:sp modelId="{B57A7A0D-E045-4427-B110-3DB65828804A}">
      <dsp:nvSpPr>
        <dsp:cNvPr id="0" name=""/>
        <dsp:cNvSpPr/>
      </dsp:nvSpPr>
      <dsp:spPr>
        <a:xfrm>
          <a:off x="0" y="1643"/>
          <a:ext cx="1095375" cy="168413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66356" rIns="57964" bIns="166356" numCol="1" spcCol="1270" anchor="ctr" anchorCtr="0">
          <a:noAutofit/>
        </a:bodyPr>
        <a:lstStyle/>
        <a:p>
          <a:pPr marL="0" lvl="0" indent="0" algn="ctr" defTabSz="755650">
            <a:lnSpc>
              <a:spcPct val="90000"/>
            </a:lnSpc>
            <a:spcBef>
              <a:spcPct val="0"/>
            </a:spcBef>
            <a:spcAft>
              <a:spcPct val="35000"/>
            </a:spcAft>
            <a:buNone/>
          </a:pPr>
          <a:r>
            <a:rPr lang="en-US" sz="1700" kern="1200" dirty="0"/>
            <a:t>ALWAYS</a:t>
          </a:r>
        </a:p>
        <a:p>
          <a:pPr marL="0" lvl="0" indent="0" algn="ctr" defTabSz="755650">
            <a:lnSpc>
              <a:spcPct val="90000"/>
            </a:lnSpc>
            <a:spcBef>
              <a:spcPct val="0"/>
            </a:spcBef>
            <a:spcAft>
              <a:spcPct val="35000"/>
            </a:spcAft>
            <a:buNone/>
          </a:pPr>
          <a:r>
            <a:rPr lang="en-US" sz="1700" kern="1200" dirty="0"/>
            <a:t>First</a:t>
          </a:r>
        </a:p>
      </dsp:txBody>
      <dsp:txXfrm>
        <a:off x="0" y="1643"/>
        <a:ext cx="1095375" cy="1684139"/>
      </dsp:txXfrm>
    </dsp:sp>
    <dsp:sp modelId="{433B7E29-75B0-4C8A-BD64-40B7DDE2356F}">
      <dsp:nvSpPr>
        <dsp:cNvPr id="0" name=""/>
        <dsp:cNvSpPr/>
      </dsp:nvSpPr>
      <dsp:spPr>
        <a:xfrm>
          <a:off x="1095375" y="1786830"/>
          <a:ext cx="4381500" cy="168413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427771" rIns="85013" bIns="427771" numCol="1" spcCol="1270" anchor="ctr" anchorCtr="0">
          <a:noAutofit/>
        </a:bodyPr>
        <a:lstStyle/>
        <a:p>
          <a:pPr marL="0" lvl="0" indent="0" algn="l" defTabSz="800100">
            <a:lnSpc>
              <a:spcPct val="90000"/>
            </a:lnSpc>
            <a:spcBef>
              <a:spcPct val="0"/>
            </a:spcBef>
            <a:spcAft>
              <a:spcPct val="35000"/>
            </a:spcAft>
            <a:buNone/>
          </a:pPr>
          <a:r>
            <a:rPr lang="en-US" sz="1800" b="0" kern="1200"/>
            <a:t>We recommend you follow with “I am the victim, explanation, attacker’s location &amp; description and then ask for medical attention (if pertinent).”</a:t>
          </a:r>
          <a:endParaRPr lang="en-US" sz="1800" b="0" kern="1200" dirty="0"/>
        </a:p>
      </dsp:txBody>
      <dsp:txXfrm>
        <a:off x="1095375" y="1786830"/>
        <a:ext cx="4381500" cy="1684139"/>
      </dsp:txXfrm>
    </dsp:sp>
    <dsp:sp modelId="{CB6BB8F1-AAA7-4319-BB69-FCFA5D12A888}">
      <dsp:nvSpPr>
        <dsp:cNvPr id="0" name=""/>
        <dsp:cNvSpPr/>
      </dsp:nvSpPr>
      <dsp:spPr>
        <a:xfrm>
          <a:off x="0" y="1786830"/>
          <a:ext cx="1095375" cy="168413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66356" rIns="57964" bIns="166356" numCol="1" spcCol="1270" anchor="ctr" anchorCtr="0">
          <a:noAutofit/>
        </a:bodyPr>
        <a:lstStyle/>
        <a:p>
          <a:pPr marL="0" lvl="0" indent="0" algn="ctr" defTabSz="755650">
            <a:lnSpc>
              <a:spcPct val="90000"/>
            </a:lnSpc>
            <a:spcBef>
              <a:spcPct val="0"/>
            </a:spcBef>
            <a:spcAft>
              <a:spcPct val="35000"/>
            </a:spcAft>
            <a:buNone/>
          </a:pPr>
          <a:r>
            <a:rPr lang="en-US" sz="1700" kern="1200" dirty="0"/>
            <a:t>What to Say</a:t>
          </a:r>
        </a:p>
      </dsp:txBody>
      <dsp:txXfrm>
        <a:off x="0" y="1786830"/>
        <a:ext cx="1095375" cy="1684139"/>
      </dsp:txXfrm>
    </dsp:sp>
    <dsp:sp modelId="{1DE32648-E0EE-4244-BA6F-6DFD5FAE5BAC}">
      <dsp:nvSpPr>
        <dsp:cNvPr id="0" name=""/>
        <dsp:cNvSpPr/>
      </dsp:nvSpPr>
      <dsp:spPr>
        <a:xfrm>
          <a:off x="1095375" y="3565315"/>
          <a:ext cx="4381500" cy="168413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427771" rIns="85013" bIns="427771" numCol="1" spcCol="1270" anchor="ctr" anchorCtr="0">
          <a:noAutofit/>
        </a:bodyPr>
        <a:lstStyle/>
        <a:p>
          <a:pPr marL="0" lvl="0" indent="0" algn="l" defTabSz="800100">
            <a:lnSpc>
              <a:spcPct val="90000"/>
            </a:lnSpc>
            <a:spcBef>
              <a:spcPct val="0"/>
            </a:spcBef>
            <a:spcAft>
              <a:spcPct val="35000"/>
            </a:spcAft>
            <a:buNone/>
          </a:pPr>
          <a:r>
            <a:rPr lang="en-US" sz="1800" b="0" kern="1200"/>
            <a:t>We recommend saying “as little as possible” and to only offer the essential information.</a:t>
          </a:r>
          <a:endParaRPr lang="en-US" sz="1800" b="0" kern="1200" dirty="0"/>
        </a:p>
      </dsp:txBody>
      <dsp:txXfrm>
        <a:off x="1095375" y="3565315"/>
        <a:ext cx="4381500" cy="1684139"/>
      </dsp:txXfrm>
    </dsp:sp>
    <dsp:sp modelId="{BFE1F171-3332-47D7-A638-2216D51FDCA3}">
      <dsp:nvSpPr>
        <dsp:cNvPr id="0" name=""/>
        <dsp:cNvSpPr/>
      </dsp:nvSpPr>
      <dsp:spPr>
        <a:xfrm>
          <a:off x="0" y="3572017"/>
          <a:ext cx="1095375" cy="168413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66356" rIns="57964" bIns="166356" numCol="1" spcCol="1270" anchor="ctr" anchorCtr="0">
          <a:noAutofit/>
        </a:bodyPr>
        <a:lstStyle/>
        <a:p>
          <a:pPr marL="0" lvl="0" indent="0" algn="ctr" defTabSz="755650">
            <a:lnSpc>
              <a:spcPct val="90000"/>
            </a:lnSpc>
            <a:spcBef>
              <a:spcPct val="0"/>
            </a:spcBef>
            <a:spcAft>
              <a:spcPct val="35000"/>
            </a:spcAft>
            <a:buNone/>
          </a:pPr>
          <a:r>
            <a:rPr lang="en-US" sz="1700" kern="1200" dirty="0"/>
            <a:t>Essentials</a:t>
          </a:r>
        </a:p>
      </dsp:txBody>
      <dsp:txXfrm>
        <a:off x="0" y="3572017"/>
        <a:ext cx="1095375" cy="16841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1A581-D8A2-4F86-9F56-2A77CD8E72F7}">
      <dsp:nvSpPr>
        <dsp:cNvPr id="0" name=""/>
        <dsp:cNvSpPr/>
      </dsp:nvSpPr>
      <dsp:spPr>
        <a:xfrm>
          <a:off x="1095375" y="2426"/>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1" u="sng" kern="1200" dirty="0"/>
            <a:t>ASK:</a:t>
          </a:r>
          <a:r>
            <a:rPr lang="en-US" sz="1800" b="1" u="none" kern="1200" dirty="0"/>
            <a:t> </a:t>
          </a:r>
          <a:r>
            <a:rPr lang="en-US" sz="1800" b="0" i="1" kern="1200" dirty="0"/>
            <a:t>No, I am sorry I don’t </a:t>
          </a:r>
          <a:r>
            <a:rPr lang="en-US" sz="1800" b="0" kern="1200" dirty="0"/>
            <a:t>(William Aprill).</a:t>
          </a:r>
        </a:p>
      </dsp:txBody>
      <dsp:txXfrm>
        <a:off x="1095375" y="2426"/>
        <a:ext cx="4381500" cy="1256686"/>
      </dsp:txXfrm>
    </dsp:sp>
    <dsp:sp modelId="{B57A7A0D-E045-4427-B110-3DB65828804A}">
      <dsp:nvSpPr>
        <dsp:cNvPr id="0" name=""/>
        <dsp:cNvSpPr/>
      </dsp:nvSpPr>
      <dsp:spPr>
        <a:xfrm>
          <a:off x="0" y="2426"/>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89000">
            <a:lnSpc>
              <a:spcPct val="90000"/>
            </a:lnSpc>
            <a:spcBef>
              <a:spcPct val="0"/>
            </a:spcBef>
            <a:spcAft>
              <a:spcPct val="35000"/>
            </a:spcAft>
            <a:buNone/>
          </a:pPr>
          <a:r>
            <a:rPr lang="en-US" sz="2000" kern="1200" dirty="0"/>
            <a:t>ASK</a:t>
          </a:r>
        </a:p>
      </dsp:txBody>
      <dsp:txXfrm>
        <a:off x="0" y="2426"/>
        <a:ext cx="1095375" cy="1256686"/>
      </dsp:txXfrm>
    </dsp:sp>
    <dsp:sp modelId="{433B7E29-75B0-4C8A-BD64-40B7DDE2356F}">
      <dsp:nvSpPr>
        <dsp:cNvPr id="0" name=""/>
        <dsp:cNvSpPr/>
      </dsp:nvSpPr>
      <dsp:spPr>
        <a:xfrm>
          <a:off x="1095375" y="1334513"/>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a:t>Ignored? What does that mean?</a:t>
          </a:r>
          <a:endParaRPr lang="en-US" sz="1800" b="0" kern="1200" dirty="0"/>
        </a:p>
      </dsp:txBody>
      <dsp:txXfrm>
        <a:off x="1095375" y="1334513"/>
        <a:ext cx="4381500" cy="1256686"/>
      </dsp:txXfrm>
    </dsp:sp>
    <dsp:sp modelId="{CB6BB8F1-AAA7-4319-BB69-FCFA5D12A888}">
      <dsp:nvSpPr>
        <dsp:cNvPr id="0" name=""/>
        <dsp:cNvSpPr/>
      </dsp:nvSpPr>
      <dsp:spPr>
        <a:xfrm>
          <a:off x="0" y="1334513"/>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89000">
            <a:lnSpc>
              <a:spcPct val="90000"/>
            </a:lnSpc>
            <a:spcBef>
              <a:spcPct val="0"/>
            </a:spcBef>
            <a:spcAft>
              <a:spcPct val="35000"/>
            </a:spcAft>
            <a:buNone/>
          </a:pPr>
          <a:r>
            <a:rPr lang="en-US" sz="2000" kern="1200" dirty="0"/>
            <a:t>Ignored</a:t>
          </a:r>
        </a:p>
        <a:p>
          <a:pPr marL="0" lvl="0" indent="0" algn="ctr" defTabSz="889000">
            <a:lnSpc>
              <a:spcPct val="90000"/>
            </a:lnSpc>
            <a:spcBef>
              <a:spcPct val="0"/>
            </a:spcBef>
            <a:spcAft>
              <a:spcPct val="35000"/>
            </a:spcAft>
            <a:buNone/>
          </a:pPr>
          <a:r>
            <a:rPr lang="en-US" sz="2000" kern="1200" dirty="0"/>
            <a:t>X 1</a:t>
          </a:r>
        </a:p>
      </dsp:txBody>
      <dsp:txXfrm>
        <a:off x="0" y="1334513"/>
        <a:ext cx="1095375" cy="1256686"/>
      </dsp:txXfrm>
    </dsp:sp>
    <dsp:sp modelId="{1DE32648-E0EE-4244-BA6F-6DFD5FAE5BAC}">
      <dsp:nvSpPr>
        <dsp:cNvPr id="0" name=""/>
        <dsp:cNvSpPr/>
      </dsp:nvSpPr>
      <dsp:spPr>
        <a:xfrm>
          <a:off x="1095375" y="2705721"/>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1" u="sng" kern="1200"/>
            <a:t>TELL:</a:t>
          </a:r>
          <a:r>
            <a:rPr lang="en-US" sz="1800" b="1" u="none" kern="1200"/>
            <a:t> </a:t>
          </a:r>
          <a:r>
            <a:rPr lang="en-US" sz="1800" b="0" u="none" kern="1200"/>
            <a:t>GET AWAY FROM ME</a:t>
          </a:r>
          <a:r>
            <a:rPr lang="en-US" sz="1800" b="0" kern="1200"/>
            <a:t>!</a:t>
          </a:r>
          <a:endParaRPr lang="en-US" sz="1800" b="0" u="none" kern="1200" dirty="0"/>
        </a:p>
      </dsp:txBody>
      <dsp:txXfrm>
        <a:off x="1095375" y="2705721"/>
        <a:ext cx="4381500" cy="1256686"/>
      </dsp:txXfrm>
    </dsp:sp>
    <dsp:sp modelId="{BFE1F171-3332-47D7-A638-2216D51FDCA3}">
      <dsp:nvSpPr>
        <dsp:cNvPr id="0" name=""/>
        <dsp:cNvSpPr/>
      </dsp:nvSpPr>
      <dsp:spPr>
        <a:xfrm>
          <a:off x="0" y="2666600"/>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89000">
            <a:lnSpc>
              <a:spcPct val="90000"/>
            </a:lnSpc>
            <a:spcBef>
              <a:spcPct val="0"/>
            </a:spcBef>
            <a:spcAft>
              <a:spcPct val="35000"/>
            </a:spcAft>
            <a:buNone/>
          </a:pPr>
          <a:r>
            <a:rPr lang="en-US" sz="2000" kern="1200" dirty="0"/>
            <a:t>TELL</a:t>
          </a:r>
        </a:p>
      </dsp:txBody>
      <dsp:txXfrm>
        <a:off x="0" y="2666600"/>
        <a:ext cx="1095375" cy="1256686"/>
      </dsp:txXfrm>
    </dsp:sp>
    <dsp:sp modelId="{067F8A34-8416-4BD8-90F7-7313125BEE39}">
      <dsp:nvSpPr>
        <dsp:cNvPr id="0" name=""/>
        <dsp:cNvSpPr/>
      </dsp:nvSpPr>
      <dsp:spPr>
        <a:xfrm>
          <a:off x="1095375" y="3998687"/>
          <a:ext cx="4381500" cy="125668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13" tIns="319198" rIns="85013" bIns="319198" numCol="1" spcCol="1270" anchor="ctr" anchorCtr="0">
          <a:noAutofit/>
        </a:bodyPr>
        <a:lstStyle/>
        <a:p>
          <a:pPr marL="0" lvl="0" indent="0" algn="l" defTabSz="800100">
            <a:lnSpc>
              <a:spcPct val="90000"/>
            </a:lnSpc>
            <a:spcBef>
              <a:spcPct val="0"/>
            </a:spcBef>
            <a:spcAft>
              <a:spcPct val="35000"/>
            </a:spcAft>
            <a:buNone/>
          </a:pPr>
          <a:r>
            <a:rPr lang="en-US" sz="1800" b="0" kern="1200"/>
            <a:t>Ignored? </a:t>
          </a:r>
          <a:r>
            <a:rPr lang="en-US" sz="1800" b="1" kern="1200"/>
            <a:t>MAKE</a:t>
          </a:r>
          <a:r>
            <a:rPr lang="en-US" sz="1800" b="0" kern="1200"/>
            <a:t>….coming up.</a:t>
          </a:r>
          <a:endParaRPr lang="en-US" sz="1800" b="0" kern="1200" dirty="0"/>
        </a:p>
      </dsp:txBody>
      <dsp:txXfrm>
        <a:off x="1095375" y="3998687"/>
        <a:ext cx="4381500" cy="1256686"/>
      </dsp:txXfrm>
    </dsp:sp>
    <dsp:sp modelId="{69094F8B-B0AC-48D7-B808-F275FAC14979}">
      <dsp:nvSpPr>
        <dsp:cNvPr id="0" name=""/>
        <dsp:cNvSpPr/>
      </dsp:nvSpPr>
      <dsp:spPr>
        <a:xfrm>
          <a:off x="0" y="3998687"/>
          <a:ext cx="1095375" cy="125668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64" tIns="124133" rIns="57964" bIns="124133" numCol="1" spcCol="1270" anchor="ctr" anchorCtr="0">
          <a:noAutofit/>
        </a:bodyPr>
        <a:lstStyle/>
        <a:p>
          <a:pPr marL="0" lvl="0" indent="0" algn="ctr" defTabSz="889000">
            <a:lnSpc>
              <a:spcPct val="90000"/>
            </a:lnSpc>
            <a:spcBef>
              <a:spcPct val="0"/>
            </a:spcBef>
            <a:spcAft>
              <a:spcPct val="35000"/>
            </a:spcAft>
            <a:buNone/>
          </a:pPr>
          <a:r>
            <a:rPr lang="en-US" sz="2000" kern="1200" dirty="0"/>
            <a:t>Ignored</a:t>
          </a:r>
          <a:r>
            <a:rPr lang="en-US" sz="2000" kern="1200" baseline="0" dirty="0"/>
            <a:t> x 2</a:t>
          </a:r>
          <a:endParaRPr lang="en-US" sz="2000" kern="1200" dirty="0"/>
        </a:p>
      </dsp:txBody>
      <dsp:txXfrm>
        <a:off x="0" y="3998687"/>
        <a:ext cx="1095375" cy="12566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1B67CCB-DC12-4DCE-BB86-A97F8C293C7D}" type="datetimeFigureOut">
              <a:rPr lang="en-US" smtClean="0"/>
              <a:pPr/>
              <a:t>10/30/2021</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68057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297773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1B67CCB-DC12-4DCE-BB86-A97F8C293C7D}" type="datetimeFigureOut">
              <a:rPr lang="en-US" smtClean="0"/>
              <a:pPr/>
              <a:t>10/30/2021</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254469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1B67CCB-DC12-4DCE-BB86-A97F8C293C7D}" type="datetimeFigureOut">
              <a:rPr lang="en-US" smtClean="0"/>
              <a:pPr/>
              <a:t>10/30/2021</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55801D6-0AFC-4D74-BE5E-239569D0E0CA}"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0028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E1B67CCB-DC12-4DCE-BB86-A97F8C293C7D}" type="datetimeFigureOut">
              <a:rPr lang="en-US" smtClean="0"/>
              <a:pPr/>
              <a:t>10/30/2021</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70895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2996351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32307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279208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1B67CCB-DC12-4DCE-BB86-A97F8C293C7D}" type="datetimeFigureOut">
              <a:rPr lang="en-US" smtClean="0"/>
              <a:pPr/>
              <a:t>10/30/2021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328678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61633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1B67CCB-DC12-4DCE-BB86-A97F8C293C7D}" type="datetimeFigureOut">
              <a:rPr lang="en-US" smtClean="0"/>
              <a:pPr/>
              <a:t>10/30/2021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401028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402901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199027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103420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206416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72143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B67CCB-DC12-4DCE-BB86-A97F8C293C7D}"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801D6-0AFC-4D74-BE5E-239569D0E0CA}" type="slidenum">
              <a:rPr lang="en-US" smtClean="0"/>
              <a:pPr/>
              <a:t>‹#›</a:t>
            </a:fld>
            <a:endParaRPr lang="en-US"/>
          </a:p>
        </p:txBody>
      </p:sp>
    </p:spTree>
    <p:extLst>
      <p:ext uri="{BB962C8B-B14F-4D97-AF65-F5344CB8AC3E}">
        <p14:creationId xmlns:p14="http://schemas.microsoft.com/office/powerpoint/2010/main" val="340281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1B67CCB-DC12-4DCE-BB86-A97F8C293C7D}" type="datetimeFigureOut">
              <a:rPr lang="en-US" smtClean="0"/>
              <a:pPr/>
              <a:t>10/30/2021</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5801D6-0AFC-4D74-BE5E-239569D0E0CA}" type="slidenum">
              <a:rPr lang="en-US" smtClean="0"/>
              <a:pPr/>
              <a:t>‹#›</a:t>
            </a:fld>
            <a:endParaRPr lang="en-US"/>
          </a:p>
        </p:txBody>
      </p:sp>
    </p:spTree>
    <p:extLst>
      <p:ext uri="{BB962C8B-B14F-4D97-AF65-F5344CB8AC3E}">
        <p14:creationId xmlns:p14="http://schemas.microsoft.com/office/powerpoint/2010/main" val="2152591910"/>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 id="2147484290" r:id="rId16"/>
    <p:sldLayoutId id="214748429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1.png"/><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305800" cy="762000"/>
          </a:xfrm>
        </p:spPr>
        <p:txBody>
          <a:bodyPr>
            <a:normAutofit fontScale="90000"/>
          </a:bodyPr>
          <a:lstStyle/>
          <a:p>
            <a:pPr algn="r"/>
            <a:br>
              <a:rPr lang="en-US" sz="3100" b="1">
                <a:latin typeface="Arial Narrow" panose="020B0606020202030204" pitchFamily="34" charset="0"/>
              </a:rPr>
            </a:br>
            <a:endParaRPr lang="en-US" sz="3100" b="1" dirty="0">
              <a:latin typeface="Arial Narrow" panose="020B0606020202030204" pitchFamily="34" charset="0"/>
            </a:endParaRPr>
          </a:p>
        </p:txBody>
      </p:sp>
      <p:sp>
        <p:nvSpPr>
          <p:cNvPr id="3" name="Subtitle 2"/>
          <p:cNvSpPr>
            <a:spLocks noGrp="1"/>
          </p:cNvSpPr>
          <p:nvPr>
            <p:ph type="subTitle" idx="1"/>
          </p:nvPr>
        </p:nvSpPr>
        <p:spPr>
          <a:xfrm>
            <a:off x="1028700" y="6622310"/>
            <a:ext cx="7086600" cy="45719"/>
          </a:xfrm>
        </p:spPr>
        <p:txBody>
          <a:bodyPr>
            <a:normAutofit fontScale="25000" lnSpcReduction="20000"/>
          </a:bodyPr>
          <a:lstStyle/>
          <a:p>
            <a:endParaRPr lang="en-US" sz="800" b="1" dirty="0"/>
          </a:p>
        </p:txBody>
      </p:sp>
      <p:pic>
        <p:nvPicPr>
          <p:cNvPr id="7" name="Picture 6" descr="A picture containing text&#10;&#10;Description automatically generated">
            <a:extLst>
              <a:ext uri="{FF2B5EF4-FFF2-40B4-BE49-F238E27FC236}">
                <a16:creationId xmlns:a16="http://schemas.microsoft.com/office/drawing/2014/main" id="{56A0E1B0-ECAF-4D71-9A78-614846423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5519"/>
            <a:ext cx="6810375" cy="4252218"/>
          </a:xfrm>
          <a:prstGeom prst="rect">
            <a:avLst/>
          </a:prstGeom>
        </p:spPr>
      </p:pic>
      <p:sp>
        <p:nvSpPr>
          <p:cNvPr id="10" name="TextBox 9">
            <a:extLst>
              <a:ext uri="{FF2B5EF4-FFF2-40B4-BE49-F238E27FC236}">
                <a16:creationId xmlns:a16="http://schemas.microsoft.com/office/drawing/2014/main" id="{398E1E95-5538-4B00-AB42-130C722DEE46}"/>
              </a:ext>
            </a:extLst>
          </p:cNvPr>
          <p:cNvSpPr txBox="1"/>
          <p:nvPr/>
        </p:nvSpPr>
        <p:spPr>
          <a:xfrm>
            <a:off x="1219200" y="4724517"/>
            <a:ext cx="5260018" cy="523220"/>
          </a:xfrm>
          <a:prstGeom prst="rect">
            <a:avLst/>
          </a:prstGeom>
          <a:noFill/>
        </p:spPr>
        <p:txBody>
          <a:bodyPr wrap="square">
            <a:spAutoFit/>
          </a:bodyPr>
          <a:lstStyle/>
          <a:p>
            <a:r>
              <a:rPr lang="en-US" sz="2800" b="1">
                <a:latin typeface="Arial Narrow" panose="020B0606020202030204" pitchFamily="34" charset="0"/>
              </a:rPr>
              <a:t> </a:t>
            </a:r>
            <a:endParaRPr lang="en-US" sz="2800" dirty="0">
              <a:latin typeface="Arial Narrow" panose="020B0606020202030204" pitchFamily="34" charset="0"/>
            </a:endParaRPr>
          </a:p>
        </p:txBody>
      </p:sp>
    </p:spTree>
    <p:extLst>
      <p:ext uri="{BB962C8B-B14F-4D97-AF65-F5344CB8AC3E}">
        <p14:creationId xmlns:p14="http://schemas.microsoft.com/office/powerpoint/2010/main" val="1366331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174225" y="4648200"/>
            <a:ext cx="8762999" cy="2497873"/>
          </a:xfrm>
        </p:spPr>
        <p:txBody>
          <a:bodyPr vert="horz" lIns="91440" tIns="45720" rIns="91440" bIns="45720" rtlCol="0" anchor="b">
            <a:noAutofit/>
          </a:bodyPr>
          <a:lstStyle/>
          <a:p>
            <a:pPr algn="l"/>
            <a:br>
              <a:rPr lang="en-US" sz="2800" b="1" dirty="0">
                <a:latin typeface="Arial Narrow" panose="020B0606020202030204" pitchFamily="34" charset="0"/>
              </a:rPr>
            </a:br>
            <a:br>
              <a:rPr lang="en-US" sz="2800" b="1" dirty="0">
                <a:latin typeface="Arial Narrow" panose="020B0606020202030204" pitchFamily="34" charset="0"/>
              </a:rPr>
            </a:br>
            <a:br>
              <a:rPr lang="en-US" sz="3200" b="1" i="1" dirty="0">
                <a:latin typeface="Arial Narrow" panose="020B0606020202030204" pitchFamily="34" charset="0"/>
              </a:rPr>
            </a:br>
            <a:br>
              <a:rPr lang="en-US" sz="3600" b="1" dirty="0">
                <a:latin typeface="Arial Narrow" panose="020B0606020202030204" pitchFamily="34" charset="0"/>
              </a:rPr>
            </a:br>
            <a:r>
              <a:rPr lang="en-US" sz="3600" b="1" dirty="0">
                <a:latin typeface="Arial Narrow" panose="020B0606020202030204" pitchFamily="34" charset="0"/>
              </a:rPr>
              <a:t>1</a:t>
            </a:r>
            <a:r>
              <a:rPr lang="en-US" sz="3600" b="1" baseline="30000" dirty="0">
                <a:latin typeface="Arial Narrow" panose="020B0606020202030204" pitchFamily="34" charset="0"/>
              </a:rPr>
              <a:t>st</a:t>
            </a:r>
            <a:r>
              <a:rPr lang="en-US" sz="3600" b="1" dirty="0">
                <a:latin typeface="Arial Narrow" panose="020B0606020202030204" pitchFamily="34" charset="0"/>
              </a:rPr>
              <a:t> = if I had an option card, I WOULD BE HOLDING UP THE “walk away” CARD</a:t>
            </a:r>
            <a:br>
              <a:rPr lang="en-US" sz="3600" b="1" dirty="0">
                <a:latin typeface="Arial Narrow" panose="020B0606020202030204" pitchFamily="34" charset="0"/>
              </a:rPr>
            </a:br>
            <a:br>
              <a:rPr lang="en-US" sz="3600" b="1" dirty="0">
                <a:latin typeface="Arial Narrow" panose="020B0606020202030204" pitchFamily="34" charset="0"/>
              </a:rPr>
            </a:br>
            <a:br>
              <a:rPr lang="en-US" sz="2800" b="1" dirty="0">
                <a:latin typeface="Arial Narrow" panose="020B0606020202030204" pitchFamily="34" charset="0"/>
              </a:rPr>
            </a:br>
            <a:endParaRPr lang="en-US" sz="2800" b="1" dirty="0">
              <a:latin typeface="Arial Narrow" panose="020B0606020202030204" pitchFamily="34" charset="0"/>
            </a:endParaRPr>
          </a:p>
        </p:txBody>
      </p:sp>
      <p:pic>
        <p:nvPicPr>
          <p:cNvPr id="4" name="Picture 3">
            <a:extLst>
              <a:ext uri="{FF2B5EF4-FFF2-40B4-BE49-F238E27FC236}">
                <a16:creationId xmlns:a16="http://schemas.microsoft.com/office/drawing/2014/main" id="{4C2B136D-99BF-490D-9169-360F0EC720AA}"/>
              </a:ext>
            </a:extLst>
          </p:cNvPr>
          <p:cNvPicPr>
            <a:picLocks noChangeAspect="1"/>
          </p:cNvPicPr>
          <p:nvPr/>
        </p:nvPicPr>
        <p:blipFill rotWithShape="1">
          <a:blip r:embed="rId2">
            <a:extLst>
              <a:ext uri="{28A0092B-C50C-407E-A947-70E740481C1C}">
                <a14:useLocalDpi xmlns:a14="http://schemas.microsoft.com/office/drawing/2010/main" val="0"/>
              </a:ext>
            </a:extLst>
          </a:blip>
          <a:srcRect t="14225" b="17199"/>
          <a:stretch/>
        </p:blipFill>
        <p:spPr>
          <a:xfrm>
            <a:off x="3270311" y="655648"/>
            <a:ext cx="5638800" cy="2416775"/>
          </a:xfrm>
          <a:prstGeom prst="rect">
            <a:avLst/>
          </a:prstGeom>
        </p:spPr>
      </p:pic>
      <p:sp>
        <p:nvSpPr>
          <p:cNvPr id="8" name="TextBox 7">
            <a:extLst>
              <a:ext uri="{FF2B5EF4-FFF2-40B4-BE49-F238E27FC236}">
                <a16:creationId xmlns:a16="http://schemas.microsoft.com/office/drawing/2014/main" id="{20792DE9-4E29-45D8-9701-FDED71803060}"/>
              </a:ext>
            </a:extLst>
          </p:cNvPr>
          <p:cNvSpPr txBox="1"/>
          <p:nvPr/>
        </p:nvSpPr>
        <p:spPr>
          <a:xfrm>
            <a:off x="745726" y="3167390"/>
            <a:ext cx="8191498" cy="523220"/>
          </a:xfrm>
          <a:prstGeom prst="rect">
            <a:avLst/>
          </a:prstGeom>
          <a:noFill/>
        </p:spPr>
        <p:txBody>
          <a:bodyPr wrap="square">
            <a:spAutoFit/>
          </a:bodyPr>
          <a:lstStyle/>
          <a:p>
            <a:pPr algn="r"/>
            <a:r>
              <a:rPr lang="en-US" sz="2800" b="1" dirty="0">
                <a:solidFill>
                  <a:srgbClr val="FF0000"/>
                </a:solidFill>
                <a:latin typeface="Arial Narrow" panose="020B0606020202030204" pitchFamily="34" charset="0"/>
              </a:rPr>
              <a:t>Let’s focus on </a:t>
            </a:r>
            <a:r>
              <a:rPr lang="en-US" sz="2800" b="1" u="sng" dirty="0">
                <a:solidFill>
                  <a:srgbClr val="FF0000"/>
                </a:solidFill>
                <a:latin typeface="Arial Narrow" panose="020B0606020202030204" pitchFamily="34" charset="0"/>
              </a:rPr>
              <a:t>one</a:t>
            </a:r>
            <a:r>
              <a:rPr lang="en-US" sz="2800" b="1" dirty="0">
                <a:solidFill>
                  <a:srgbClr val="FF0000"/>
                </a:solidFill>
                <a:latin typeface="Arial Narrow" panose="020B0606020202030204" pitchFamily="34" charset="0"/>
              </a:rPr>
              <a:t> good </a:t>
            </a:r>
            <a:r>
              <a:rPr lang="en-US" sz="2800" b="1" u="sng" dirty="0">
                <a:solidFill>
                  <a:srgbClr val="FF0000"/>
                </a:solidFill>
                <a:latin typeface="Arial Narrow" panose="020B0606020202030204" pitchFamily="34" charset="0"/>
              </a:rPr>
              <a:t>first</a:t>
            </a:r>
            <a:r>
              <a:rPr lang="en-US" sz="2800" b="1" dirty="0">
                <a:solidFill>
                  <a:srgbClr val="FF0000"/>
                </a:solidFill>
                <a:latin typeface="Arial Narrow" panose="020B0606020202030204" pitchFamily="34" charset="0"/>
              </a:rPr>
              <a:t> decision. </a:t>
            </a:r>
            <a:endParaRPr lang="en-US" sz="2800" dirty="0">
              <a:solidFill>
                <a:srgbClr val="FF0000"/>
              </a:solidFill>
            </a:endParaRPr>
          </a:p>
        </p:txBody>
      </p:sp>
    </p:spTree>
    <p:extLst>
      <p:ext uri="{BB962C8B-B14F-4D97-AF65-F5344CB8AC3E}">
        <p14:creationId xmlns:p14="http://schemas.microsoft.com/office/powerpoint/2010/main" val="1573461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person lying on grass&#10;&#10;Description automatically generated with low confidence">
            <a:extLst>
              <a:ext uri="{FF2B5EF4-FFF2-40B4-BE49-F238E27FC236}">
                <a16:creationId xmlns:a16="http://schemas.microsoft.com/office/drawing/2014/main" id="{7E3936A7-B930-4679-8096-F711690F8A60}"/>
              </a:ext>
            </a:extLst>
          </p:cNvPr>
          <p:cNvPicPr>
            <a:picLocks noChangeAspect="1"/>
          </p:cNvPicPr>
          <p:nvPr/>
        </p:nvPicPr>
        <p:blipFill rotWithShape="1">
          <a:blip r:embed="rId2">
            <a:extLst>
              <a:ext uri="{28A0092B-C50C-407E-A947-70E740481C1C}">
                <a14:useLocalDpi xmlns:a14="http://schemas.microsoft.com/office/drawing/2010/main" val="0"/>
              </a:ext>
            </a:extLst>
          </a:blip>
          <a:srcRect l="6990" r="9677"/>
          <a:stretch/>
        </p:blipFill>
        <p:spPr>
          <a:xfrm>
            <a:off x="1164349" y="873252"/>
            <a:ext cx="6815301" cy="5111496"/>
          </a:xfrm>
          <a:prstGeom prst="rect">
            <a:avLst/>
          </a:prstGeom>
          <a:ln w="31750" cap="sq">
            <a:noFill/>
            <a:miter lim="800000"/>
          </a:ln>
        </p:spPr>
      </p:pic>
    </p:spTree>
    <p:extLst>
      <p:ext uri="{BB962C8B-B14F-4D97-AF65-F5344CB8AC3E}">
        <p14:creationId xmlns:p14="http://schemas.microsoft.com/office/powerpoint/2010/main" val="741335009"/>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514350" y="4481788"/>
            <a:ext cx="8115300" cy="1625601"/>
          </a:xfrm>
        </p:spPr>
        <p:txBody>
          <a:bodyPr vert="horz" lIns="91440" tIns="45720" rIns="91440" bIns="45720" rtlCol="0" anchor="b">
            <a:noAutofit/>
          </a:bodyPr>
          <a:lstStyle/>
          <a:p>
            <a:pPr algn="l"/>
            <a:r>
              <a:rPr lang="en-US" sz="3200" b="1" dirty="0">
                <a:latin typeface="Arial Narrow" panose="020B0606020202030204" pitchFamily="34" charset="0"/>
              </a:rPr>
              <a:t> </a:t>
            </a:r>
            <a:br>
              <a:rPr lang="en-US" sz="3200" b="1" i="1" dirty="0">
                <a:latin typeface="Arial Narrow" panose="020B0606020202030204" pitchFamily="34" charset="0"/>
              </a:rPr>
            </a:br>
            <a:br>
              <a:rPr lang="en-US" sz="3200" b="1" i="1" dirty="0">
                <a:latin typeface="Arial Narrow" panose="020B0606020202030204" pitchFamily="34" charset="0"/>
              </a:rPr>
            </a:br>
            <a:r>
              <a:rPr lang="en-US" sz="3200" b="1" dirty="0">
                <a:latin typeface="Arial Narrow" panose="020B0606020202030204" pitchFamily="34" charset="0"/>
              </a:rPr>
              <a:t>Did you HOLD UP….</a:t>
            </a:r>
            <a:br>
              <a:rPr lang="en-US" sz="3200" b="1" dirty="0">
                <a:latin typeface="Arial Narrow" panose="020B0606020202030204" pitchFamily="34" charset="0"/>
              </a:rPr>
            </a:br>
            <a:br>
              <a:rPr lang="en-US" sz="3200" b="1" dirty="0">
                <a:latin typeface="Arial Narrow" panose="020B0606020202030204" pitchFamily="34" charset="0"/>
              </a:rPr>
            </a:br>
            <a:r>
              <a:rPr lang="en-US" sz="3200" b="1" dirty="0">
                <a:latin typeface="Arial Narrow" panose="020B0606020202030204" pitchFamily="34" charset="0"/>
              </a:rPr>
              <a:t>1</a:t>
            </a:r>
            <a:r>
              <a:rPr lang="en-US" sz="3200" b="1" baseline="30000" dirty="0">
                <a:latin typeface="Arial Narrow" panose="020B0606020202030204" pitchFamily="34" charset="0"/>
              </a:rPr>
              <a:t>st</a:t>
            </a:r>
            <a:r>
              <a:rPr lang="en-US" sz="3200" b="1" dirty="0">
                <a:latin typeface="Arial Narrow" panose="020B0606020202030204" pitchFamily="34" charset="0"/>
              </a:rPr>
              <a:t> = </a:t>
            </a:r>
            <a:r>
              <a:rPr lang="en-US" b="1" dirty="0">
                <a:latin typeface="Arial Narrow" panose="020B0606020202030204" pitchFamily="34" charset="0"/>
              </a:rPr>
              <a:t>tourniquet?</a:t>
            </a:r>
            <a:br>
              <a:rPr lang="en-US" sz="3200" b="1" dirty="0">
                <a:latin typeface="Arial Narrow" panose="020B0606020202030204" pitchFamily="34" charset="0"/>
              </a:rPr>
            </a:br>
            <a:endParaRPr lang="en-US" sz="3200" b="1" dirty="0">
              <a:latin typeface="Arial Narrow" panose="020B0606020202030204" pitchFamily="34" charset="0"/>
            </a:endParaRPr>
          </a:p>
        </p:txBody>
      </p:sp>
      <p:pic>
        <p:nvPicPr>
          <p:cNvPr id="4" name="Picture 3">
            <a:extLst>
              <a:ext uri="{FF2B5EF4-FFF2-40B4-BE49-F238E27FC236}">
                <a16:creationId xmlns:a16="http://schemas.microsoft.com/office/drawing/2014/main" id="{4C2B136D-99BF-490D-9169-360F0EC720AA}"/>
              </a:ext>
            </a:extLst>
          </p:cNvPr>
          <p:cNvPicPr>
            <a:picLocks noChangeAspect="1"/>
          </p:cNvPicPr>
          <p:nvPr/>
        </p:nvPicPr>
        <p:blipFill rotWithShape="1">
          <a:blip r:embed="rId2">
            <a:extLst>
              <a:ext uri="{28A0092B-C50C-407E-A947-70E740481C1C}">
                <a14:useLocalDpi xmlns:a14="http://schemas.microsoft.com/office/drawing/2010/main" val="0"/>
              </a:ext>
            </a:extLst>
          </a:blip>
          <a:srcRect t="9831" b="21593"/>
          <a:stretch/>
        </p:blipFill>
        <p:spPr>
          <a:xfrm>
            <a:off x="3619672" y="535259"/>
            <a:ext cx="5490297" cy="2353127"/>
          </a:xfrm>
          <a:prstGeom prst="rect">
            <a:avLst/>
          </a:prstGeom>
        </p:spPr>
      </p:pic>
      <p:sp>
        <p:nvSpPr>
          <p:cNvPr id="8" name="TextBox 7">
            <a:extLst>
              <a:ext uri="{FF2B5EF4-FFF2-40B4-BE49-F238E27FC236}">
                <a16:creationId xmlns:a16="http://schemas.microsoft.com/office/drawing/2014/main" id="{0BBEFC79-4583-4223-8249-D7DE4F976F15}"/>
              </a:ext>
            </a:extLst>
          </p:cNvPr>
          <p:cNvSpPr txBox="1"/>
          <p:nvPr/>
        </p:nvSpPr>
        <p:spPr>
          <a:xfrm>
            <a:off x="3641866" y="3015907"/>
            <a:ext cx="6858000" cy="523220"/>
          </a:xfrm>
          <a:prstGeom prst="rect">
            <a:avLst/>
          </a:prstGeom>
          <a:noFill/>
        </p:spPr>
        <p:txBody>
          <a:bodyPr wrap="square">
            <a:spAutoFit/>
          </a:bodyPr>
          <a:lstStyle/>
          <a:p>
            <a:r>
              <a:rPr lang="en-US" sz="2800" b="1" dirty="0">
                <a:solidFill>
                  <a:srgbClr val="FF0000"/>
                </a:solidFill>
                <a:latin typeface="Arial Narrow" panose="020B0606020202030204" pitchFamily="34" charset="0"/>
              </a:rPr>
              <a:t>Let’s focus on </a:t>
            </a:r>
            <a:r>
              <a:rPr lang="en-US" sz="2800" b="1" u="sng" dirty="0">
                <a:solidFill>
                  <a:srgbClr val="FF0000"/>
                </a:solidFill>
                <a:latin typeface="Arial Narrow" panose="020B0606020202030204" pitchFamily="34" charset="0"/>
              </a:rPr>
              <a:t>one</a:t>
            </a:r>
            <a:r>
              <a:rPr lang="en-US" sz="2800" b="1" dirty="0">
                <a:solidFill>
                  <a:srgbClr val="FF0000"/>
                </a:solidFill>
                <a:latin typeface="Arial Narrow" panose="020B0606020202030204" pitchFamily="34" charset="0"/>
              </a:rPr>
              <a:t> good </a:t>
            </a:r>
            <a:r>
              <a:rPr lang="en-US" sz="2800" b="1" u="sng" dirty="0">
                <a:solidFill>
                  <a:srgbClr val="FF0000"/>
                </a:solidFill>
                <a:latin typeface="Arial Narrow" panose="020B0606020202030204" pitchFamily="34" charset="0"/>
              </a:rPr>
              <a:t>first</a:t>
            </a:r>
            <a:r>
              <a:rPr lang="en-US" sz="2800" b="1" dirty="0">
                <a:solidFill>
                  <a:srgbClr val="FF0000"/>
                </a:solidFill>
                <a:latin typeface="Arial Narrow" panose="020B0606020202030204" pitchFamily="34" charset="0"/>
              </a:rPr>
              <a:t> decision.</a:t>
            </a:r>
            <a:endParaRPr lang="en-US" sz="2800" dirty="0">
              <a:solidFill>
                <a:srgbClr val="FF0000"/>
              </a:solidFill>
            </a:endParaRPr>
          </a:p>
        </p:txBody>
      </p:sp>
    </p:spTree>
    <p:extLst>
      <p:ext uri="{BB962C8B-B14F-4D97-AF65-F5344CB8AC3E}">
        <p14:creationId xmlns:p14="http://schemas.microsoft.com/office/powerpoint/2010/main" val="924113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936A7-B930-4679-8096-F711690F8A60}"/>
              </a:ext>
            </a:extLst>
          </p:cNvPr>
          <p:cNvPicPr>
            <a:picLocks noChangeAspect="1"/>
          </p:cNvPicPr>
          <p:nvPr/>
        </p:nvPicPr>
        <p:blipFill>
          <a:blip r:embed="rId2">
            <a:extLst>
              <a:ext uri="{28A0092B-C50C-407E-A947-70E740481C1C}">
                <a14:useLocalDpi xmlns:a14="http://schemas.microsoft.com/office/drawing/2010/main" val="0"/>
              </a:ext>
            </a:extLst>
          </a:blip>
          <a:srcRect l="2125" r="2125"/>
          <a:stretch/>
        </p:blipFill>
        <p:spPr>
          <a:xfrm rot="5400000">
            <a:off x="2016252" y="1760757"/>
            <a:ext cx="5111496" cy="3336485"/>
          </a:xfrm>
          <a:prstGeom prst="rect">
            <a:avLst/>
          </a:prstGeom>
          <a:ln w="31750" cap="sq">
            <a:noFill/>
            <a:miter lim="800000"/>
          </a:ln>
        </p:spPr>
      </p:pic>
    </p:spTree>
    <p:extLst>
      <p:ext uri="{BB962C8B-B14F-4D97-AF65-F5344CB8AC3E}">
        <p14:creationId xmlns:p14="http://schemas.microsoft.com/office/powerpoint/2010/main" val="502811119"/>
      </p:ext>
    </p:extLst>
  </p:cSld>
  <p:clrMapOvr>
    <a:overrideClrMapping bg1="lt1" tx1="dk1" bg2="lt2" tx2="dk2" accent1="accent1" accent2="accent2" accent3="accent3" accent4="accent4" accent5="accent5" accent6="accent6" hlink="hlink" folHlink="folHlink"/>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304800" y="3657600"/>
            <a:ext cx="8534400" cy="2438400"/>
          </a:xfrm>
        </p:spPr>
        <p:txBody>
          <a:bodyPr vert="horz" lIns="91440" tIns="45720" rIns="91440" bIns="45720" rtlCol="0" anchor="b">
            <a:noAutofit/>
          </a:bodyPr>
          <a:lstStyle/>
          <a:p>
            <a:pPr algn="l"/>
            <a:br>
              <a:rPr lang="en-US" sz="3200" b="1" i="1" dirty="0">
                <a:latin typeface="Arial Narrow" panose="020B0606020202030204" pitchFamily="34" charset="0"/>
              </a:rPr>
            </a:br>
            <a:br>
              <a:rPr lang="en-US" sz="3200" b="1" i="1" dirty="0">
                <a:latin typeface="Arial Narrow" panose="020B0606020202030204" pitchFamily="34" charset="0"/>
              </a:rPr>
            </a:br>
            <a:r>
              <a:rPr lang="en-US" sz="3200" b="1" dirty="0">
                <a:latin typeface="Arial Narrow" panose="020B0606020202030204" pitchFamily="34" charset="0"/>
              </a:rPr>
              <a:t>Did you HOLD UP….</a:t>
            </a:r>
            <a:br>
              <a:rPr lang="en-US" sz="3200" b="1" dirty="0">
                <a:latin typeface="Arial Narrow" panose="020B0606020202030204" pitchFamily="34" charset="0"/>
              </a:rPr>
            </a:br>
            <a:br>
              <a:rPr lang="en-US" sz="3200" b="1" dirty="0">
                <a:latin typeface="Arial Narrow" panose="020B0606020202030204" pitchFamily="34" charset="0"/>
              </a:rPr>
            </a:br>
            <a:r>
              <a:rPr lang="en-US" sz="3200" b="1" dirty="0">
                <a:latin typeface="Arial Narrow" panose="020B0606020202030204" pitchFamily="34" charset="0"/>
              </a:rPr>
              <a:t>1</a:t>
            </a:r>
            <a:r>
              <a:rPr lang="en-US" sz="3200" b="1" baseline="30000" dirty="0">
                <a:latin typeface="Arial Narrow" panose="020B0606020202030204" pitchFamily="34" charset="0"/>
              </a:rPr>
              <a:t>st</a:t>
            </a:r>
            <a:r>
              <a:rPr lang="en-US" sz="3200" b="1" dirty="0">
                <a:latin typeface="Arial Narrow" panose="020B0606020202030204" pitchFamily="34" charset="0"/>
              </a:rPr>
              <a:t> = </a:t>
            </a:r>
            <a:r>
              <a:rPr lang="en-US" b="1" dirty="0" err="1">
                <a:latin typeface="Arial Narrow" panose="020B0606020202030204" pitchFamily="34" charset="0"/>
              </a:rPr>
              <a:t>oc</a:t>
            </a:r>
            <a:r>
              <a:rPr lang="en-US" b="1" dirty="0">
                <a:latin typeface="Arial Narrow" panose="020B0606020202030204" pitchFamily="34" charset="0"/>
              </a:rPr>
              <a:t>/pepper spray?</a:t>
            </a:r>
            <a:br>
              <a:rPr lang="en-US" sz="3200" b="1" dirty="0">
                <a:latin typeface="Arial Narrow" panose="020B0606020202030204" pitchFamily="34" charset="0"/>
              </a:rPr>
            </a:br>
            <a:endParaRPr lang="en-US" sz="3200" b="1" dirty="0">
              <a:latin typeface="Arial Narrow" panose="020B0606020202030204" pitchFamily="34" charset="0"/>
            </a:endParaRPr>
          </a:p>
        </p:txBody>
      </p:sp>
      <p:pic>
        <p:nvPicPr>
          <p:cNvPr id="4" name="Picture 3">
            <a:extLst>
              <a:ext uri="{FF2B5EF4-FFF2-40B4-BE49-F238E27FC236}">
                <a16:creationId xmlns:a16="http://schemas.microsoft.com/office/drawing/2014/main" id="{4C2B136D-99BF-490D-9169-360F0EC720AA}"/>
              </a:ext>
            </a:extLst>
          </p:cNvPr>
          <p:cNvPicPr>
            <a:picLocks noChangeAspect="1"/>
          </p:cNvPicPr>
          <p:nvPr/>
        </p:nvPicPr>
        <p:blipFill>
          <a:blip r:embed="rId2">
            <a:extLst>
              <a:ext uri="{28A0092B-C50C-407E-A947-70E740481C1C}">
                <a14:useLocalDpi xmlns:a14="http://schemas.microsoft.com/office/drawing/2010/main" val="0"/>
              </a:ext>
            </a:extLst>
          </a:blip>
          <a:srcRect l="1331" r="1331"/>
          <a:stretch/>
        </p:blipFill>
        <p:spPr>
          <a:xfrm>
            <a:off x="3602013" y="609600"/>
            <a:ext cx="5203896" cy="2230376"/>
          </a:xfrm>
          <a:prstGeom prst="rect">
            <a:avLst/>
          </a:prstGeom>
        </p:spPr>
      </p:pic>
      <p:sp>
        <p:nvSpPr>
          <p:cNvPr id="5" name="TextBox 4">
            <a:extLst>
              <a:ext uri="{FF2B5EF4-FFF2-40B4-BE49-F238E27FC236}">
                <a16:creationId xmlns:a16="http://schemas.microsoft.com/office/drawing/2014/main" id="{BA74820E-BA04-4B0D-A03B-C32ACC98AE60}"/>
              </a:ext>
            </a:extLst>
          </p:cNvPr>
          <p:cNvSpPr txBox="1"/>
          <p:nvPr/>
        </p:nvSpPr>
        <p:spPr>
          <a:xfrm>
            <a:off x="3582778" y="2353006"/>
            <a:ext cx="6172200" cy="523220"/>
          </a:xfrm>
          <a:prstGeom prst="rect">
            <a:avLst/>
          </a:prstGeom>
          <a:noFill/>
        </p:spPr>
        <p:txBody>
          <a:bodyPr wrap="square">
            <a:spAutoFit/>
          </a:bodyPr>
          <a:lstStyle/>
          <a:p>
            <a:r>
              <a:rPr lang="en-US" sz="2800" b="1" dirty="0">
                <a:solidFill>
                  <a:srgbClr val="FF0000"/>
                </a:solidFill>
                <a:latin typeface="Arial Narrow" panose="020B0606020202030204" pitchFamily="34" charset="0"/>
              </a:rPr>
              <a:t>Let’s focus on </a:t>
            </a:r>
            <a:r>
              <a:rPr lang="en-US" sz="2800" b="1" u="sng" dirty="0">
                <a:solidFill>
                  <a:srgbClr val="FF0000"/>
                </a:solidFill>
                <a:latin typeface="Arial Narrow" panose="020B0606020202030204" pitchFamily="34" charset="0"/>
              </a:rPr>
              <a:t>one</a:t>
            </a:r>
            <a:r>
              <a:rPr lang="en-US" sz="2800" b="1" dirty="0">
                <a:solidFill>
                  <a:srgbClr val="FF0000"/>
                </a:solidFill>
                <a:latin typeface="Arial Narrow" panose="020B0606020202030204" pitchFamily="34" charset="0"/>
              </a:rPr>
              <a:t> good </a:t>
            </a:r>
            <a:r>
              <a:rPr lang="en-US" sz="2800" b="1" u="sng" dirty="0">
                <a:solidFill>
                  <a:srgbClr val="FF0000"/>
                </a:solidFill>
                <a:latin typeface="Arial Narrow" panose="020B0606020202030204" pitchFamily="34" charset="0"/>
              </a:rPr>
              <a:t>first</a:t>
            </a:r>
            <a:r>
              <a:rPr lang="en-US" sz="2800" b="1" dirty="0">
                <a:solidFill>
                  <a:srgbClr val="FF0000"/>
                </a:solidFill>
                <a:latin typeface="Arial Narrow" panose="020B0606020202030204" pitchFamily="34" charset="0"/>
              </a:rPr>
              <a:t> decision.</a:t>
            </a:r>
            <a:endParaRPr lang="en-US" sz="2800" dirty="0">
              <a:solidFill>
                <a:srgbClr val="FF0000"/>
              </a:solidFill>
            </a:endParaRPr>
          </a:p>
        </p:txBody>
      </p:sp>
    </p:spTree>
    <p:extLst>
      <p:ext uri="{BB962C8B-B14F-4D97-AF65-F5344CB8AC3E}">
        <p14:creationId xmlns:p14="http://schemas.microsoft.com/office/powerpoint/2010/main" val="628003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picture containing text, food, dish&#10;&#10;Description automatically generated">
            <a:extLst>
              <a:ext uri="{FF2B5EF4-FFF2-40B4-BE49-F238E27FC236}">
                <a16:creationId xmlns:a16="http://schemas.microsoft.com/office/drawing/2014/main" id="{EE944322-765C-4B75-94A1-67143A1C3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33372" y="1719072"/>
            <a:ext cx="5477256" cy="3419856"/>
          </a:xfrm>
          <a:prstGeom prst="rect">
            <a:avLst/>
          </a:prstGeom>
        </p:spPr>
      </p:pic>
    </p:spTree>
    <p:extLst>
      <p:ext uri="{BB962C8B-B14F-4D97-AF65-F5344CB8AC3E}">
        <p14:creationId xmlns:p14="http://schemas.microsoft.com/office/powerpoint/2010/main" val="2686555163"/>
      </p:ext>
    </p:extLst>
  </p:cSld>
  <p:clrMapOvr>
    <a:overrideClrMapping bg1="lt1" tx1="dk1" bg2="lt2" tx2="dk2" accent1="accent1" accent2="accent2" accent3="accent3" accent4="accent4" accent5="accent5" accent6="accent6" hlink="hlink" folHlink="folHlink"/>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514350" y="4876800"/>
            <a:ext cx="8115300" cy="2497873"/>
          </a:xfrm>
        </p:spPr>
        <p:txBody>
          <a:bodyPr vert="horz" lIns="91440" tIns="45720" rIns="91440" bIns="45720" rtlCol="0" anchor="b">
            <a:noAutofit/>
          </a:bodyPr>
          <a:lstStyle/>
          <a:p>
            <a:pPr algn="l"/>
            <a:br>
              <a:rPr lang="en-US" sz="2800" b="1" dirty="0">
                <a:latin typeface="Arial Narrow" panose="020B0606020202030204" pitchFamily="34" charset="0"/>
              </a:rPr>
            </a:br>
            <a:br>
              <a:rPr lang="en-US" sz="2800" b="1" dirty="0">
                <a:latin typeface="Arial Narrow" panose="020B0606020202030204" pitchFamily="34" charset="0"/>
              </a:rPr>
            </a:br>
            <a:r>
              <a:rPr lang="en-US" sz="3200" b="1" dirty="0">
                <a:latin typeface="Arial Narrow" panose="020B0606020202030204" pitchFamily="34" charset="0"/>
              </a:rPr>
              <a:t> </a:t>
            </a:r>
            <a:br>
              <a:rPr lang="en-US" sz="3200" b="1" dirty="0">
                <a:latin typeface="Arial Narrow" panose="020B0606020202030204" pitchFamily="34" charset="0"/>
              </a:rPr>
            </a:br>
            <a:br>
              <a:rPr lang="en-US" sz="3200" b="1" i="1" dirty="0">
                <a:latin typeface="Arial Narrow" panose="020B0606020202030204" pitchFamily="34" charset="0"/>
              </a:rPr>
            </a:br>
            <a:r>
              <a:rPr lang="en-US" sz="3200" b="1" dirty="0">
                <a:latin typeface="Arial Narrow" panose="020B0606020202030204" pitchFamily="34" charset="0"/>
              </a:rPr>
              <a:t>Did you HOLD UP….</a:t>
            </a:r>
            <a:br>
              <a:rPr lang="en-US" sz="3200" b="1" dirty="0">
                <a:latin typeface="Arial Narrow" panose="020B0606020202030204" pitchFamily="34" charset="0"/>
              </a:rPr>
            </a:br>
            <a:br>
              <a:rPr lang="en-US" sz="3200" b="1" dirty="0">
                <a:latin typeface="Arial Narrow" panose="020B0606020202030204" pitchFamily="34" charset="0"/>
              </a:rPr>
            </a:br>
            <a:r>
              <a:rPr lang="en-US" sz="3200" b="1" dirty="0">
                <a:latin typeface="Arial Narrow" panose="020B0606020202030204" pitchFamily="34" charset="0"/>
              </a:rPr>
              <a:t>1</a:t>
            </a:r>
            <a:r>
              <a:rPr lang="en-US" sz="3200" b="1" baseline="30000" dirty="0">
                <a:latin typeface="Arial Narrow" panose="020B0606020202030204" pitchFamily="34" charset="0"/>
              </a:rPr>
              <a:t>st</a:t>
            </a:r>
            <a:r>
              <a:rPr lang="en-US" sz="3200" b="1" dirty="0">
                <a:latin typeface="Arial Narrow" panose="020B0606020202030204" pitchFamily="34" charset="0"/>
              </a:rPr>
              <a:t> = </a:t>
            </a:r>
            <a:r>
              <a:rPr lang="en-US" b="1" dirty="0">
                <a:latin typeface="Arial Narrow" panose="020B0606020202030204" pitchFamily="34" charset="0"/>
              </a:rPr>
              <a:t>Verbal commands and/or walk away?</a:t>
            </a:r>
            <a:br>
              <a:rPr lang="en-US" sz="3200" b="1" dirty="0">
                <a:latin typeface="Arial Narrow" panose="020B0606020202030204" pitchFamily="34" charset="0"/>
              </a:rPr>
            </a:br>
            <a:br>
              <a:rPr lang="en-US" sz="2800" b="1" dirty="0">
                <a:latin typeface="Arial Narrow" panose="020B0606020202030204" pitchFamily="34" charset="0"/>
              </a:rPr>
            </a:br>
            <a:br>
              <a:rPr lang="en-US" sz="2800" b="1" dirty="0">
                <a:latin typeface="Arial Narrow" panose="020B0606020202030204" pitchFamily="34" charset="0"/>
              </a:rPr>
            </a:br>
            <a:endParaRPr lang="en-US" sz="2800" b="1" dirty="0">
              <a:latin typeface="Arial Narrow" panose="020B0606020202030204" pitchFamily="34" charset="0"/>
            </a:endParaRPr>
          </a:p>
        </p:txBody>
      </p:sp>
      <p:pic>
        <p:nvPicPr>
          <p:cNvPr id="4" name="Picture 3">
            <a:extLst>
              <a:ext uri="{FF2B5EF4-FFF2-40B4-BE49-F238E27FC236}">
                <a16:creationId xmlns:a16="http://schemas.microsoft.com/office/drawing/2014/main" id="{4C2B136D-99BF-490D-9169-360F0EC720AA}"/>
              </a:ext>
            </a:extLst>
          </p:cNvPr>
          <p:cNvPicPr>
            <a:picLocks noChangeAspect="1"/>
          </p:cNvPicPr>
          <p:nvPr/>
        </p:nvPicPr>
        <p:blipFill>
          <a:blip r:embed="rId2">
            <a:extLst>
              <a:ext uri="{28A0092B-C50C-407E-A947-70E740481C1C}">
                <a14:useLocalDpi xmlns:a14="http://schemas.microsoft.com/office/drawing/2010/main" val="0"/>
              </a:ext>
            </a:extLst>
          </a:blip>
          <a:srcRect t="15678" b="15678"/>
          <a:stretch/>
        </p:blipFill>
        <p:spPr>
          <a:xfrm>
            <a:off x="3352800" y="637797"/>
            <a:ext cx="5505367" cy="2359586"/>
          </a:xfrm>
          <a:prstGeom prst="rect">
            <a:avLst/>
          </a:prstGeom>
        </p:spPr>
      </p:pic>
      <p:sp>
        <p:nvSpPr>
          <p:cNvPr id="8" name="TextBox 7">
            <a:extLst>
              <a:ext uri="{FF2B5EF4-FFF2-40B4-BE49-F238E27FC236}">
                <a16:creationId xmlns:a16="http://schemas.microsoft.com/office/drawing/2014/main" id="{454BB58A-05C3-41D0-B46C-036912AB58B3}"/>
              </a:ext>
            </a:extLst>
          </p:cNvPr>
          <p:cNvSpPr txBox="1"/>
          <p:nvPr/>
        </p:nvSpPr>
        <p:spPr>
          <a:xfrm>
            <a:off x="3388311" y="3128213"/>
            <a:ext cx="6248400" cy="523220"/>
          </a:xfrm>
          <a:prstGeom prst="rect">
            <a:avLst/>
          </a:prstGeom>
          <a:noFill/>
        </p:spPr>
        <p:txBody>
          <a:bodyPr wrap="square">
            <a:spAutoFit/>
          </a:bodyPr>
          <a:lstStyle/>
          <a:p>
            <a:r>
              <a:rPr lang="en-US" sz="2800" b="1" dirty="0">
                <a:solidFill>
                  <a:srgbClr val="FF0000"/>
                </a:solidFill>
                <a:latin typeface="Arial Narrow" panose="020B0606020202030204" pitchFamily="34" charset="0"/>
              </a:rPr>
              <a:t>Let’s focus on </a:t>
            </a:r>
            <a:r>
              <a:rPr lang="en-US" sz="2800" b="1" u="sng" dirty="0">
                <a:solidFill>
                  <a:srgbClr val="FF0000"/>
                </a:solidFill>
                <a:latin typeface="Arial Narrow" panose="020B0606020202030204" pitchFamily="34" charset="0"/>
              </a:rPr>
              <a:t>one</a:t>
            </a:r>
            <a:r>
              <a:rPr lang="en-US" sz="2800" b="1" dirty="0">
                <a:solidFill>
                  <a:srgbClr val="FF0000"/>
                </a:solidFill>
                <a:latin typeface="Arial Narrow" panose="020B0606020202030204" pitchFamily="34" charset="0"/>
              </a:rPr>
              <a:t> good </a:t>
            </a:r>
            <a:r>
              <a:rPr lang="en-US" sz="2800" b="1" u="sng" dirty="0">
                <a:solidFill>
                  <a:srgbClr val="FF0000"/>
                </a:solidFill>
                <a:latin typeface="Arial Narrow" panose="020B0606020202030204" pitchFamily="34" charset="0"/>
              </a:rPr>
              <a:t>first</a:t>
            </a:r>
            <a:r>
              <a:rPr lang="en-US" sz="2800" b="1" dirty="0">
                <a:solidFill>
                  <a:srgbClr val="FF0000"/>
                </a:solidFill>
                <a:latin typeface="Arial Narrow" panose="020B0606020202030204" pitchFamily="34" charset="0"/>
              </a:rPr>
              <a:t> decision.</a:t>
            </a:r>
            <a:endParaRPr lang="en-US" sz="2800" dirty="0">
              <a:solidFill>
                <a:srgbClr val="FF0000"/>
              </a:solidFill>
            </a:endParaRPr>
          </a:p>
        </p:txBody>
      </p:sp>
    </p:spTree>
    <p:extLst>
      <p:ext uri="{BB962C8B-B14F-4D97-AF65-F5344CB8AC3E}">
        <p14:creationId xmlns:p14="http://schemas.microsoft.com/office/powerpoint/2010/main" val="82147647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936A7-B930-4679-8096-F711690F8A60}"/>
              </a:ext>
            </a:extLst>
          </p:cNvPr>
          <p:cNvPicPr>
            <a:picLocks noChangeAspect="1"/>
          </p:cNvPicPr>
          <p:nvPr/>
        </p:nvPicPr>
        <p:blipFill rotWithShape="1">
          <a:blip r:embed="rId2">
            <a:extLst>
              <a:ext uri="{28A0092B-C50C-407E-A947-70E740481C1C}">
                <a14:useLocalDpi xmlns:a14="http://schemas.microsoft.com/office/drawing/2010/main" val="0"/>
              </a:ext>
            </a:extLst>
          </a:blip>
          <a:srcRect l="2077" r="2077"/>
          <a:stretch/>
        </p:blipFill>
        <p:spPr>
          <a:xfrm>
            <a:off x="652653" y="873252"/>
            <a:ext cx="7838694" cy="5111496"/>
          </a:xfrm>
          <a:prstGeom prst="rect">
            <a:avLst/>
          </a:prstGeom>
          <a:ln w="31750" cap="sq">
            <a:noFill/>
            <a:miter lim="800000"/>
          </a:ln>
        </p:spPr>
      </p:pic>
    </p:spTree>
    <p:extLst>
      <p:ext uri="{BB962C8B-B14F-4D97-AF65-F5344CB8AC3E}">
        <p14:creationId xmlns:p14="http://schemas.microsoft.com/office/powerpoint/2010/main" val="283936402"/>
      </p:ext>
    </p:extLst>
  </p:cSld>
  <p:clrMapOvr>
    <a:masterClrMapping/>
  </p:clrMapOvr>
  <p:transition spd="slow">
    <p:push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514350" y="4420726"/>
            <a:ext cx="8115300" cy="1701801"/>
          </a:xfrm>
        </p:spPr>
        <p:txBody>
          <a:bodyPr vert="horz" lIns="91440" tIns="45720" rIns="91440" bIns="45720" rtlCol="0" anchor="b">
            <a:normAutofit fontScale="90000"/>
          </a:bodyPr>
          <a:lstStyle/>
          <a:p>
            <a:pPr algn="l"/>
            <a:r>
              <a:rPr lang="en-US" sz="3600" b="1" dirty="0">
                <a:latin typeface="Arial Narrow" panose="020B0606020202030204" pitchFamily="34" charset="0"/>
              </a:rPr>
              <a:t> </a:t>
            </a:r>
            <a:br>
              <a:rPr lang="en-US" sz="3600" b="1" i="1" dirty="0">
                <a:latin typeface="Arial Narrow" panose="020B0606020202030204" pitchFamily="34" charset="0"/>
              </a:rPr>
            </a:br>
            <a:br>
              <a:rPr lang="en-US" sz="3600" b="1" i="1" dirty="0">
                <a:latin typeface="Arial Narrow" panose="020B0606020202030204" pitchFamily="34" charset="0"/>
              </a:rPr>
            </a:br>
            <a:r>
              <a:rPr lang="en-US" sz="3600" b="1" dirty="0">
                <a:latin typeface="Arial Narrow" panose="020B0606020202030204" pitchFamily="34" charset="0"/>
              </a:rPr>
              <a:t>Did you HOLD UP….</a:t>
            </a:r>
            <a:br>
              <a:rPr lang="en-US" sz="3600" b="1" dirty="0">
                <a:latin typeface="Arial Narrow" panose="020B0606020202030204" pitchFamily="34" charset="0"/>
              </a:rPr>
            </a:br>
            <a:br>
              <a:rPr lang="en-US" sz="3600" b="1" dirty="0">
                <a:latin typeface="Arial Narrow" panose="020B0606020202030204" pitchFamily="34" charset="0"/>
              </a:rPr>
            </a:br>
            <a:r>
              <a:rPr lang="en-US" sz="3600" b="1" dirty="0">
                <a:latin typeface="Arial Narrow" panose="020B0606020202030204" pitchFamily="34" charset="0"/>
              </a:rPr>
              <a:t>1</a:t>
            </a:r>
            <a:r>
              <a:rPr lang="en-US" sz="3600" b="1" baseline="30000" dirty="0">
                <a:latin typeface="Arial Narrow" panose="020B0606020202030204" pitchFamily="34" charset="0"/>
              </a:rPr>
              <a:t>st</a:t>
            </a:r>
            <a:r>
              <a:rPr lang="en-US" sz="3600" b="1" dirty="0">
                <a:latin typeface="Arial Narrow" panose="020B0606020202030204" pitchFamily="34" charset="0"/>
              </a:rPr>
              <a:t> = </a:t>
            </a:r>
            <a:r>
              <a:rPr lang="en-US" sz="4400" b="1" dirty="0">
                <a:latin typeface="Arial Narrow" panose="020B0606020202030204" pitchFamily="34" charset="0"/>
              </a:rPr>
              <a:t>lethal force?</a:t>
            </a:r>
            <a:br>
              <a:rPr lang="en-US" sz="3600" b="1" dirty="0">
                <a:latin typeface="Arial Narrow" panose="020B0606020202030204" pitchFamily="34" charset="0"/>
              </a:rPr>
            </a:br>
            <a:br>
              <a:rPr lang="en-US" sz="1000" b="1" dirty="0"/>
            </a:br>
            <a:endParaRPr lang="en-US" sz="1000" b="1" dirty="0"/>
          </a:p>
        </p:txBody>
      </p:sp>
      <p:pic>
        <p:nvPicPr>
          <p:cNvPr id="4" name="Picture 3">
            <a:extLst>
              <a:ext uri="{FF2B5EF4-FFF2-40B4-BE49-F238E27FC236}">
                <a16:creationId xmlns:a16="http://schemas.microsoft.com/office/drawing/2014/main" id="{4C2B136D-99BF-490D-9169-360F0EC720AA}"/>
              </a:ext>
            </a:extLst>
          </p:cNvPr>
          <p:cNvPicPr>
            <a:picLocks noChangeAspect="1"/>
          </p:cNvPicPr>
          <p:nvPr/>
        </p:nvPicPr>
        <p:blipFill rotWithShape="1">
          <a:blip r:embed="rId2">
            <a:extLst>
              <a:ext uri="{28A0092B-C50C-407E-A947-70E740481C1C}">
                <a14:useLocalDpi xmlns:a14="http://schemas.microsoft.com/office/drawing/2010/main" val="0"/>
              </a:ext>
            </a:extLst>
          </a:blip>
          <a:srcRect t="8266" b="23158"/>
          <a:stretch/>
        </p:blipFill>
        <p:spPr>
          <a:xfrm>
            <a:off x="3257591" y="583288"/>
            <a:ext cx="5886409" cy="2522900"/>
          </a:xfrm>
          <a:prstGeom prst="rect">
            <a:avLst/>
          </a:prstGeom>
        </p:spPr>
      </p:pic>
      <p:sp>
        <p:nvSpPr>
          <p:cNvPr id="8" name="TextBox 7">
            <a:extLst>
              <a:ext uri="{FF2B5EF4-FFF2-40B4-BE49-F238E27FC236}">
                <a16:creationId xmlns:a16="http://schemas.microsoft.com/office/drawing/2014/main" id="{0707DEB9-2A12-4FFB-9551-26048862C4F4}"/>
              </a:ext>
            </a:extLst>
          </p:cNvPr>
          <p:cNvSpPr txBox="1"/>
          <p:nvPr/>
        </p:nvSpPr>
        <p:spPr>
          <a:xfrm>
            <a:off x="3429000" y="3332490"/>
            <a:ext cx="6267450" cy="523220"/>
          </a:xfrm>
          <a:prstGeom prst="rect">
            <a:avLst/>
          </a:prstGeom>
          <a:noFill/>
        </p:spPr>
        <p:txBody>
          <a:bodyPr wrap="square">
            <a:spAutoFit/>
          </a:bodyPr>
          <a:lstStyle/>
          <a:p>
            <a:r>
              <a:rPr lang="en-US" sz="2800" b="1" dirty="0">
                <a:solidFill>
                  <a:srgbClr val="FF0000"/>
                </a:solidFill>
                <a:latin typeface="Arial Narrow" panose="020B0606020202030204" pitchFamily="34" charset="0"/>
              </a:rPr>
              <a:t>Let’s focus on </a:t>
            </a:r>
            <a:r>
              <a:rPr lang="en-US" sz="2800" b="1" u="sng" dirty="0">
                <a:solidFill>
                  <a:srgbClr val="FF0000"/>
                </a:solidFill>
                <a:latin typeface="Arial Narrow" panose="020B0606020202030204" pitchFamily="34" charset="0"/>
              </a:rPr>
              <a:t>one</a:t>
            </a:r>
            <a:r>
              <a:rPr lang="en-US" sz="2800" b="1" dirty="0">
                <a:solidFill>
                  <a:srgbClr val="FF0000"/>
                </a:solidFill>
                <a:latin typeface="Arial Narrow" panose="020B0606020202030204" pitchFamily="34" charset="0"/>
              </a:rPr>
              <a:t> good </a:t>
            </a:r>
            <a:r>
              <a:rPr lang="en-US" sz="2800" b="1" u="sng" dirty="0">
                <a:solidFill>
                  <a:srgbClr val="FF0000"/>
                </a:solidFill>
                <a:latin typeface="Arial Narrow" panose="020B0606020202030204" pitchFamily="34" charset="0"/>
              </a:rPr>
              <a:t>first</a:t>
            </a:r>
            <a:r>
              <a:rPr lang="en-US" sz="2800" b="1" dirty="0">
                <a:solidFill>
                  <a:srgbClr val="FF0000"/>
                </a:solidFill>
                <a:latin typeface="Arial Narrow" panose="020B0606020202030204" pitchFamily="34" charset="0"/>
              </a:rPr>
              <a:t> decision.</a:t>
            </a:r>
            <a:endParaRPr lang="en-US" sz="2800" dirty="0">
              <a:solidFill>
                <a:srgbClr val="FF0000"/>
              </a:solidFill>
            </a:endParaRPr>
          </a:p>
        </p:txBody>
      </p:sp>
    </p:spTree>
    <p:extLst>
      <p:ext uri="{BB962C8B-B14F-4D97-AF65-F5344CB8AC3E}">
        <p14:creationId xmlns:p14="http://schemas.microsoft.com/office/powerpoint/2010/main" val="32287507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1 FLASHLIGHT.jpg"/>
          <p:cNvPicPr>
            <a:picLocks noChangeAspect="1"/>
          </p:cNvPicPr>
          <p:nvPr/>
        </p:nvPicPr>
        <p:blipFill rotWithShape="1">
          <a:blip r:embed="rId2" cstate="print"/>
          <a:srcRect t="832" r="1" b="12224"/>
          <a:stretch/>
        </p:blipFill>
        <p:spPr>
          <a:xfrm>
            <a:off x="652653" y="873252"/>
            <a:ext cx="7838694" cy="5111496"/>
          </a:xfrm>
          <a:prstGeom prst="rect">
            <a:avLst/>
          </a:prstGeom>
          <a:ln w="31750" cap="sq">
            <a:noFill/>
            <a:miter lim="800000"/>
          </a:ln>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D1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0FA907D7-FAFC-40A6-B4E4-AE37DD550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3" y="1684891"/>
            <a:ext cx="7838694" cy="3488218"/>
          </a:xfrm>
          <a:prstGeom prst="rect">
            <a:avLst/>
          </a:prstGeom>
          <a:ln w="31750" cap="sq">
            <a:noFill/>
            <a:miter lim="800000"/>
          </a:ln>
        </p:spPr>
      </p:pic>
    </p:spTree>
    <p:extLst>
      <p:ext uri="{BB962C8B-B14F-4D97-AF65-F5344CB8AC3E}">
        <p14:creationId xmlns:p14="http://schemas.microsoft.com/office/powerpoint/2010/main" val="105023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514350" y="4585202"/>
            <a:ext cx="8115300" cy="2029678"/>
          </a:xfrm>
        </p:spPr>
        <p:txBody>
          <a:bodyPr vert="horz" lIns="91440" tIns="45720" rIns="91440" bIns="45720" rtlCol="0" anchor="b">
            <a:normAutofit fontScale="90000"/>
          </a:bodyPr>
          <a:lstStyle/>
          <a:p>
            <a:pPr algn="l"/>
            <a:r>
              <a:rPr lang="en-US" sz="3600" b="1" dirty="0">
                <a:latin typeface="Arial Narrow" panose="020B0606020202030204" pitchFamily="34" charset="0"/>
              </a:rPr>
              <a:t> </a:t>
            </a:r>
            <a:br>
              <a:rPr lang="en-US" sz="3600" b="1" i="1" dirty="0">
                <a:latin typeface="Arial Narrow" panose="020B0606020202030204" pitchFamily="34" charset="0"/>
              </a:rPr>
            </a:br>
            <a:br>
              <a:rPr lang="en-US" sz="3600" b="1" i="1" dirty="0">
                <a:latin typeface="Arial Narrow" panose="020B0606020202030204" pitchFamily="34" charset="0"/>
              </a:rPr>
            </a:br>
            <a:r>
              <a:rPr lang="en-US" sz="3600" b="1" dirty="0">
                <a:latin typeface="Arial Narrow" panose="020B0606020202030204" pitchFamily="34" charset="0"/>
              </a:rPr>
              <a:t>Did you HOLD UP….</a:t>
            </a:r>
            <a:br>
              <a:rPr lang="en-US" sz="3600" b="1" i="1" dirty="0">
                <a:latin typeface="Arial Narrow" panose="020B0606020202030204" pitchFamily="34" charset="0"/>
              </a:rPr>
            </a:br>
            <a:br>
              <a:rPr lang="en-US" sz="3600" b="1" dirty="0">
                <a:latin typeface="Arial Narrow" panose="020B0606020202030204" pitchFamily="34" charset="0"/>
              </a:rPr>
            </a:br>
            <a:r>
              <a:rPr lang="en-US" sz="3600" b="1" dirty="0">
                <a:latin typeface="Arial Narrow" panose="020B0606020202030204" pitchFamily="34" charset="0"/>
              </a:rPr>
              <a:t>1</a:t>
            </a:r>
            <a:r>
              <a:rPr lang="en-US" sz="3600" b="1" baseline="30000" dirty="0">
                <a:latin typeface="Arial Narrow" panose="020B0606020202030204" pitchFamily="34" charset="0"/>
              </a:rPr>
              <a:t>st</a:t>
            </a:r>
            <a:r>
              <a:rPr lang="en-US" sz="3600" b="1" dirty="0">
                <a:latin typeface="Arial Narrow" panose="020B0606020202030204" pitchFamily="34" charset="0"/>
              </a:rPr>
              <a:t> = </a:t>
            </a:r>
            <a:r>
              <a:rPr lang="en-US" sz="4400" b="1" dirty="0">
                <a:latin typeface="Arial Narrow" panose="020B0606020202030204" pitchFamily="34" charset="0"/>
              </a:rPr>
              <a:t>flashlight?</a:t>
            </a:r>
            <a:br>
              <a:rPr lang="en-US" sz="3100" b="1" dirty="0">
                <a:latin typeface="Arial Narrow" panose="020B0606020202030204" pitchFamily="34" charset="0"/>
              </a:rPr>
            </a:br>
            <a:br>
              <a:rPr lang="en-US" sz="3100" b="1" dirty="0">
                <a:latin typeface="Arial Narrow" panose="020B0606020202030204" pitchFamily="34" charset="0"/>
              </a:rPr>
            </a:br>
            <a:br>
              <a:rPr lang="en-US" sz="1000" b="1" dirty="0"/>
            </a:br>
            <a:endParaRPr lang="en-US" sz="1000" b="1" dirty="0"/>
          </a:p>
        </p:txBody>
      </p:sp>
      <p:pic>
        <p:nvPicPr>
          <p:cNvPr id="4" name="Picture 3">
            <a:extLst>
              <a:ext uri="{FF2B5EF4-FFF2-40B4-BE49-F238E27FC236}">
                <a16:creationId xmlns:a16="http://schemas.microsoft.com/office/drawing/2014/main" id="{4C2B136D-99BF-490D-9169-360F0EC720AA}"/>
              </a:ext>
            </a:extLst>
          </p:cNvPr>
          <p:cNvPicPr>
            <a:picLocks noChangeAspect="1"/>
          </p:cNvPicPr>
          <p:nvPr/>
        </p:nvPicPr>
        <p:blipFill>
          <a:blip r:embed="rId2">
            <a:extLst>
              <a:ext uri="{28A0092B-C50C-407E-A947-70E740481C1C}">
                <a14:useLocalDpi xmlns:a14="http://schemas.microsoft.com/office/drawing/2010/main" val="0"/>
              </a:ext>
            </a:extLst>
          </a:blip>
          <a:srcRect t="15678" b="15678"/>
          <a:stretch/>
        </p:blipFill>
        <p:spPr>
          <a:xfrm>
            <a:off x="3429418" y="584198"/>
            <a:ext cx="5717541" cy="2362200"/>
          </a:xfrm>
          <a:prstGeom prst="rect">
            <a:avLst/>
          </a:prstGeom>
        </p:spPr>
      </p:pic>
      <p:sp>
        <p:nvSpPr>
          <p:cNvPr id="8" name="TextBox 7">
            <a:extLst>
              <a:ext uri="{FF2B5EF4-FFF2-40B4-BE49-F238E27FC236}">
                <a16:creationId xmlns:a16="http://schemas.microsoft.com/office/drawing/2014/main" id="{45A189BD-791C-485D-9D89-2B2D2EB34120}"/>
              </a:ext>
            </a:extLst>
          </p:cNvPr>
          <p:cNvSpPr txBox="1"/>
          <p:nvPr/>
        </p:nvSpPr>
        <p:spPr>
          <a:xfrm>
            <a:off x="3657600" y="3172984"/>
            <a:ext cx="6553200" cy="523220"/>
          </a:xfrm>
          <a:prstGeom prst="rect">
            <a:avLst/>
          </a:prstGeom>
          <a:noFill/>
        </p:spPr>
        <p:txBody>
          <a:bodyPr wrap="square">
            <a:spAutoFit/>
          </a:bodyPr>
          <a:lstStyle/>
          <a:p>
            <a:r>
              <a:rPr lang="en-US" sz="2800" b="1" dirty="0">
                <a:solidFill>
                  <a:srgbClr val="FF0000"/>
                </a:solidFill>
                <a:latin typeface="Arial Narrow" panose="020B0606020202030204" pitchFamily="34" charset="0"/>
              </a:rPr>
              <a:t>Let’s focus on </a:t>
            </a:r>
            <a:r>
              <a:rPr lang="en-US" sz="2800" b="1" u="sng" dirty="0">
                <a:solidFill>
                  <a:srgbClr val="FF0000"/>
                </a:solidFill>
                <a:latin typeface="Arial Narrow" panose="020B0606020202030204" pitchFamily="34" charset="0"/>
              </a:rPr>
              <a:t>one</a:t>
            </a:r>
            <a:r>
              <a:rPr lang="en-US" sz="2800" b="1" dirty="0">
                <a:solidFill>
                  <a:srgbClr val="FF0000"/>
                </a:solidFill>
                <a:latin typeface="Arial Narrow" panose="020B0606020202030204" pitchFamily="34" charset="0"/>
              </a:rPr>
              <a:t> good </a:t>
            </a:r>
            <a:r>
              <a:rPr lang="en-US" sz="2800" b="1" u="sng" dirty="0">
                <a:solidFill>
                  <a:srgbClr val="FF0000"/>
                </a:solidFill>
                <a:latin typeface="Arial Narrow" panose="020B0606020202030204" pitchFamily="34" charset="0"/>
              </a:rPr>
              <a:t>first</a:t>
            </a:r>
            <a:r>
              <a:rPr lang="en-US" sz="2800" b="1" dirty="0">
                <a:solidFill>
                  <a:srgbClr val="FF0000"/>
                </a:solidFill>
                <a:latin typeface="Arial Narrow" panose="020B0606020202030204" pitchFamily="34" charset="0"/>
              </a:rPr>
              <a:t> decision.</a:t>
            </a:r>
            <a:endParaRPr lang="en-US" sz="2800" dirty="0">
              <a:solidFill>
                <a:srgbClr val="FF0000"/>
              </a:solidFill>
            </a:endParaRPr>
          </a:p>
        </p:txBody>
      </p:sp>
    </p:spTree>
    <p:extLst>
      <p:ext uri="{BB962C8B-B14F-4D97-AF65-F5344CB8AC3E}">
        <p14:creationId xmlns:p14="http://schemas.microsoft.com/office/powerpoint/2010/main" val="2960831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992324E0-06E4-49E2-8BB9-17E2799199C8}"/>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r="10999" b="-1"/>
          <a:stretch/>
        </p:blipFill>
        <p:spPr>
          <a:xfrm>
            <a:off x="20" y="10"/>
            <a:ext cx="9143980" cy="6857990"/>
          </a:xfrm>
          <a:prstGeom prst="rect">
            <a:avLst/>
          </a:prstGeom>
        </p:spPr>
      </p:pic>
      <p:sp>
        <p:nvSpPr>
          <p:cNvPr id="2" name="Title 1">
            <a:extLst>
              <a:ext uri="{FF2B5EF4-FFF2-40B4-BE49-F238E27FC236}">
                <a16:creationId xmlns:a16="http://schemas.microsoft.com/office/drawing/2014/main" id="{D22EB8D4-D508-488A-B7E2-D0B5102FCEE8}"/>
              </a:ext>
            </a:extLst>
          </p:cNvPr>
          <p:cNvSpPr>
            <a:spLocks noGrp="1"/>
          </p:cNvSpPr>
          <p:nvPr>
            <p:ph type="title"/>
          </p:nvPr>
        </p:nvSpPr>
        <p:spPr>
          <a:xfrm>
            <a:off x="76200" y="839386"/>
            <a:ext cx="9010650" cy="5179227"/>
          </a:xfrm>
        </p:spPr>
        <p:txBody>
          <a:bodyPr>
            <a:normAutofit/>
          </a:bodyPr>
          <a:lstStyle/>
          <a:p>
            <a:r>
              <a:rPr lang="en-US" dirty="0">
                <a:latin typeface="Arial Narrow" panose="020B0606020202030204" pitchFamily="34" charset="0"/>
              </a:rPr>
              <a:t>Did we get your gears turning?</a:t>
            </a:r>
            <a:br>
              <a:rPr lang="en-US" dirty="0">
                <a:latin typeface="Arial Narrow" panose="020B0606020202030204" pitchFamily="34" charset="0"/>
              </a:rPr>
            </a:br>
            <a:br>
              <a:rPr lang="en-US" dirty="0">
                <a:latin typeface="Arial Narrow" panose="020B0606020202030204" pitchFamily="34" charset="0"/>
              </a:rPr>
            </a:br>
            <a:r>
              <a:rPr lang="en-US" dirty="0">
                <a:latin typeface="Arial Narrow" panose="020B0606020202030204" pitchFamily="34" charset="0"/>
              </a:rPr>
              <a:t>Did you make a GOOD first decision? </a:t>
            </a:r>
            <a:br>
              <a:rPr lang="en-US" dirty="0">
                <a:latin typeface="Arial Narrow" panose="020B0606020202030204" pitchFamily="34" charset="0"/>
              </a:rPr>
            </a:br>
            <a:br>
              <a:rPr lang="en-US" dirty="0">
                <a:latin typeface="Arial Narrow" panose="020B0606020202030204" pitchFamily="34" charset="0"/>
              </a:rPr>
            </a:br>
            <a:r>
              <a:rPr lang="en-US" dirty="0">
                <a:latin typeface="Arial Narrow" panose="020B0606020202030204" pitchFamily="34" charset="0"/>
              </a:rPr>
              <a:t>Did yours match mine?</a:t>
            </a:r>
          </a:p>
        </p:txBody>
      </p:sp>
    </p:spTree>
    <p:extLst>
      <p:ext uri="{BB962C8B-B14F-4D97-AF65-F5344CB8AC3E}">
        <p14:creationId xmlns:p14="http://schemas.microsoft.com/office/powerpoint/2010/main" val="382234968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31496"/>
            <a:ext cx="7886700" cy="1938992"/>
          </a:xfrm>
        </p:spPr>
        <p:txBody>
          <a:bodyPr>
            <a:normAutofit fontScale="90000"/>
          </a:bodyPr>
          <a:lstStyle/>
          <a:p>
            <a:pPr algn="l"/>
            <a:r>
              <a:rPr lang="en-US" sz="2200" b="1" dirty="0">
                <a:solidFill>
                  <a:srgbClr val="FF0000"/>
                </a:solidFill>
                <a:latin typeface="Arial" panose="020B0604020202020204" pitchFamily="34" charset="0"/>
                <a:cs typeface="Arial" panose="020B0604020202020204" pitchFamily="34" charset="0"/>
              </a:rPr>
              <a:t>Thank you, BRIAN HILL</a:t>
            </a:r>
            <a:r>
              <a:rPr lang="en-US" sz="2200" dirty="0">
                <a:latin typeface="Arial" panose="020B0604020202020204" pitchFamily="34" charset="0"/>
                <a:cs typeface="Arial" panose="020B0604020202020204" pitchFamily="34" charset="0"/>
              </a:rPr>
              <a:t>, SHELLEY HILL, </a:t>
            </a:r>
            <a:r>
              <a:rPr lang="en-US" sz="2200" dirty="0">
                <a:solidFill>
                  <a:schemeClr val="tx1"/>
                </a:solidFill>
                <a:latin typeface="Arial" panose="020B0604020202020204" pitchFamily="34" charset="0"/>
                <a:cs typeface="Arial" panose="020B0604020202020204" pitchFamily="34" charset="0"/>
              </a:rPr>
              <a:t>Gary Klein, Force Science Institute, Steve </a:t>
            </a:r>
            <a:r>
              <a:rPr lang="en-US" sz="2200" dirty="0" err="1">
                <a:solidFill>
                  <a:schemeClr val="tx1"/>
                </a:solidFill>
                <a:latin typeface="Arial" panose="020B0604020202020204" pitchFamily="34" charset="0"/>
                <a:cs typeface="Arial" panose="020B0604020202020204" pitchFamily="34" charset="0"/>
              </a:rPr>
              <a:t>Tarani</a:t>
            </a:r>
            <a:r>
              <a:rPr lang="en-US" sz="2200" dirty="0">
                <a:solidFill>
                  <a:schemeClr val="tx1"/>
                </a:solidFill>
                <a:latin typeface="Arial" panose="020B0604020202020204" pitchFamily="34" charset="0"/>
                <a:cs typeface="Arial" panose="020B0604020202020204" pitchFamily="34" charset="0"/>
              </a:rPr>
              <a:t>, Psychology Today, Claude Werner, Gavin de Becker, William Aprill, Chuck Haggard, Craig Douglas, John Murphy, John Correia, Greg Ellifritz, Andrew Branca, Massad Ayoob, Marty Hayes and SOOOOO many more…</a:t>
            </a:r>
            <a:br>
              <a:rPr lang="en-US" sz="2200" dirty="0">
                <a:latin typeface="Arial" panose="020B0604020202020204" pitchFamily="34" charset="0"/>
                <a:cs typeface="Arial" panose="020B0604020202020204" pitchFamily="34" charset="0"/>
              </a:rPr>
            </a:br>
            <a:br>
              <a:rPr lang="en-US" sz="2000" dirty="0"/>
            </a:br>
            <a:br>
              <a:rPr lang="en-US" sz="2000" dirty="0"/>
            </a:br>
            <a:br>
              <a:rPr lang="en-US" sz="2000" dirty="0"/>
            </a:br>
            <a:endParaRPr lang="en-US" sz="2000" dirty="0"/>
          </a:p>
        </p:txBody>
      </p:sp>
      <p:sp>
        <p:nvSpPr>
          <p:cNvPr id="4" name="TextBox 3">
            <a:extLst>
              <a:ext uri="{FF2B5EF4-FFF2-40B4-BE49-F238E27FC236}">
                <a16:creationId xmlns:a16="http://schemas.microsoft.com/office/drawing/2014/main" id="{2DDEB254-E446-470D-B643-297737A0869F}"/>
              </a:ext>
            </a:extLst>
          </p:cNvPr>
          <p:cNvSpPr txBox="1"/>
          <p:nvPr/>
        </p:nvSpPr>
        <p:spPr>
          <a:xfrm>
            <a:off x="495300" y="5181600"/>
            <a:ext cx="8153400" cy="1077218"/>
          </a:xfrm>
          <a:prstGeom prst="rect">
            <a:avLst/>
          </a:prstGeom>
          <a:noFill/>
        </p:spPr>
        <p:txBody>
          <a:bodyPr wrap="square">
            <a:spAutoFit/>
          </a:bodyPr>
          <a:lstStyle/>
          <a:p>
            <a:pPr algn="ctr"/>
            <a:r>
              <a:rPr lang="en-US" sz="3200" b="1" dirty="0">
                <a:solidFill>
                  <a:srgbClr val="002060"/>
                </a:solidFill>
              </a:rPr>
              <a:t>WE ARE LOOKING FOR </a:t>
            </a:r>
            <a:r>
              <a:rPr lang="en-US" sz="3200" b="1" u="sng" dirty="0">
                <a:solidFill>
                  <a:srgbClr val="002060"/>
                </a:solidFill>
              </a:rPr>
              <a:t>ONE </a:t>
            </a:r>
            <a:r>
              <a:rPr lang="en-US" sz="3200" b="1" dirty="0">
                <a:solidFill>
                  <a:srgbClr val="002060"/>
                </a:solidFill>
              </a:rPr>
              <a:t>GOOD </a:t>
            </a:r>
          </a:p>
          <a:p>
            <a:pPr algn="ctr"/>
            <a:r>
              <a:rPr lang="en-US" sz="3200" b="1" u="sng" dirty="0">
                <a:solidFill>
                  <a:srgbClr val="002060"/>
                </a:solidFill>
              </a:rPr>
              <a:t>FIRST</a:t>
            </a:r>
            <a:r>
              <a:rPr lang="en-US" sz="3200" b="1" dirty="0">
                <a:solidFill>
                  <a:srgbClr val="002060"/>
                </a:solidFill>
              </a:rPr>
              <a:t> DECISION. </a:t>
            </a:r>
          </a:p>
        </p:txBody>
      </p:sp>
      <p:sp>
        <p:nvSpPr>
          <p:cNvPr id="6" name="TextBox 5">
            <a:extLst>
              <a:ext uri="{FF2B5EF4-FFF2-40B4-BE49-F238E27FC236}">
                <a16:creationId xmlns:a16="http://schemas.microsoft.com/office/drawing/2014/main" id="{ADD7A4F6-84BF-4C1B-920A-8E17B8E635F4}"/>
              </a:ext>
            </a:extLst>
          </p:cNvPr>
          <p:cNvSpPr txBox="1"/>
          <p:nvPr/>
        </p:nvSpPr>
        <p:spPr>
          <a:xfrm>
            <a:off x="914400" y="2971800"/>
            <a:ext cx="7886700" cy="1938992"/>
          </a:xfrm>
          <a:prstGeom prst="rect">
            <a:avLst/>
          </a:prstGeom>
          <a:noFill/>
        </p:spPr>
        <p:txBody>
          <a:bodyPr wrap="square">
            <a:spAutoFit/>
          </a:bodyPr>
          <a:lstStyle/>
          <a:p>
            <a:br>
              <a:rPr lang="en-US" sz="2000" dirty="0">
                <a:latin typeface="Arial" panose="020B0604020202020204" pitchFamily="34" charset="0"/>
                <a:cs typeface="Arial" panose="020B0604020202020204" pitchFamily="34" charset="0"/>
              </a:rPr>
            </a:br>
            <a:r>
              <a:rPr lang="en-US" sz="2000" b="1" dirty="0">
                <a:solidFill>
                  <a:srgbClr val="FF6600"/>
                </a:solidFill>
                <a:latin typeface="Arial" panose="020B0604020202020204" pitchFamily="34" charset="0"/>
                <a:cs typeface="Arial" panose="020B0604020202020204" pitchFamily="34" charset="0"/>
              </a:rPr>
              <a:t>Recognition-prime decisions: </a:t>
            </a:r>
            <a:r>
              <a:rPr lang="en-US" sz="2000" dirty="0">
                <a:latin typeface="Arial" panose="020B0604020202020204" pitchFamily="34" charset="0"/>
                <a:cs typeface="Arial" panose="020B0604020202020204" pitchFamily="34" charset="0"/>
              </a:rPr>
              <a:t>A model of how people make quick effective decisions when faced with complex situations. In this model, the decision maker is assumed to generate a possible course of action, compare it to the constraints imposed by the situation, and select the first course of action that is not rejected.</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56" y="1019977"/>
            <a:ext cx="7886700" cy="1325563"/>
          </a:xfrm>
        </p:spPr>
        <p:txBody>
          <a:bodyPr>
            <a:normAutofit fontScale="90000"/>
          </a:bodyPr>
          <a:lstStyle/>
          <a:p>
            <a:r>
              <a:rPr lang="en-US" dirty="0">
                <a:solidFill>
                  <a:schemeClr val="tx1"/>
                </a:solidFill>
              </a:rPr>
              <a:t>THE IMPORTANCE OF DECISIONAL TRAINING = WHY WE DID IT?</a:t>
            </a:r>
          </a:p>
        </p:txBody>
      </p:sp>
      <p:sp>
        <p:nvSpPr>
          <p:cNvPr id="5" name="Text Placeholder 4"/>
          <p:cNvSpPr>
            <a:spLocks noGrp="1"/>
          </p:cNvSpPr>
          <p:nvPr>
            <p:ph type="body" idx="1"/>
          </p:nvPr>
        </p:nvSpPr>
        <p:spPr>
          <a:xfrm>
            <a:off x="8428951" y="248004"/>
            <a:ext cx="673805" cy="404875"/>
          </a:xfrm>
        </p:spPr>
        <p:txBody>
          <a:bodyPr/>
          <a:lstStyle/>
          <a:p>
            <a:endParaRPr lang="en-US" sz="2000" dirty="0"/>
          </a:p>
          <a:p>
            <a:endParaRPr lang="en-US" sz="2000" dirty="0"/>
          </a:p>
        </p:txBody>
      </p:sp>
      <p:sp>
        <p:nvSpPr>
          <p:cNvPr id="6" name="Text Placeholder 5"/>
          <p:cNvSpPr>
            <a:spLocks noGrp="1"/>
          </p:cNvSpPr>
          <p:nvPr>
            <p:ph type="body" sz="half" idx="15"/>
          </p:nvPr>
        </p:nvSpPr>
        <p:spPr>
          <a:xfrm>
            <a:off x="8194227" y="101988"/>
            <a:ext cx="800248" cy="653665"/>
          </a:xfrm>
        </p:spPr>
        <p:txBody>
          <a:bodyPr>
            <a:normAutofit/>
          </a:bodyPr>
          <a:lstStyle/>
          <a:p>
            <a:endParaRPr lang="en-US" sz="2000" dirty="0"/>
          </a:p>
        </p:txBody>
      </p:sp>
      <p:sp>
        <p:nvSpPr>
          <p:cNvPr id="7" name="Text Placeholder 6"/>
          <p:cNvSpPr>
            <a:spLocks noGrp="1"/>
          </p:cNvSpPr>
          <p:nvPr>
            <p:ph type="body" sz="quarter" idx="3"/>
          </p:nvPr>
        </p:nvSpPr>
        <p:spPr>
          <a:xfrm>
            <a:off x="8507952" y="98426"/>
            <a:ext cx="609600" cy="533400"/>
          </a:xfrm>
        </p:spPr>
        <p:txBody>
          <a:bodyPr/>
          <a:lstStyle/>
          <a:p>
            <a:endParaRPr lang="en-US" sz="2000" dirty="0">
              <a:solidFill>
                <a:srgbClr val="FFFF00"/>
              </a:solidFill>
            </a:endParaRPr>
          </a:p>
        </p:txBody>
      </p:sp>
      <p:sp>
        <p:nvSpPr>
          <p:cNvPr id="8" name="Text Placeholder 7"/>
          <p:cNvSpPr>
            <a:spLocks noGrp="1"/>
          </p:cNvSpPr>
          <p:nvPr>
            <p:ph type="body" sz="half" idx="16"/>
          </p:nvPr>
        </p:nvSpPr>
        <p:spPr>
          <a:xfrm>
            <a:off x="8281479" y="132653"/>
            <a:ext cx="540798" cy="413135"/>
          </a:xfrm>
        </p:spPr>
        <p:txBody>
          <a:bodyPr>
            <a:normAutofit/>
          </a:bodyPr>
          <a:lstStyle/>
          <a:p>
            <a:endParaRPr lang="en-US" sz="2000" dirty="0"/>
          </a:p>
          <a:p>
            <a:endParaRPr lang="en-US" sz="2000" dirty="0"/>
          </a:p>
          <a:p>
            <a:endParaRPr lang="en-US" sz="2000" dirty="0"/>
          </a:p>
          <a:p>
            <a:endParaRPr lang="en-US" sz="2000" dirty="0"/>
          </a:p>
          <a:p>
            <a:endParaRPr lang="en-US" sz="2000" dirty="0"/>
          </a:p>
        </p:txBody>
      </p:sp>
      <p:sp>
        <p:nvSpPr>
          <p:cNvPr id="4" name="Text Placeholder 3"/>
          <p:cNvSpPr>
            <a:spLocks noGrp="1"/>
          </p:cNvSpPr>
          <p:nvPr>
            <p:ph type="body" sz="quarter" idx="13"/>
          </p:nvPr>
        </p:nvSpPr>
        <p:spPr>
          <a:xfrm>
            <a:off x="7543800" y="108783"/>
            <a:ext cx="1524000" cy="1230682"/>
          </a:xfrm>
        </p:spPr>
        <p:txBody>
          <a:bodyPr>
            <a:normAutofit/>
          </a:bodyPr>
          <a:lstStyle/>
          <a:p>
            <a:endParaRPr lang="en-US" sz="2000" dirty="0">
              <a:latin typeface="Arial" panose="020B0604020202020204" pitchFamily="34" charset="0"/>
              <a:cs typeface="Arial" panose="020B0604020202020204" pitchFamily="34" charset="0"/>
            </a:endParaRPr>
          </a:p>
        </p:txBody>
      </p:sp>
      <p:graphicFrame>
        <p:nvGraphicFramePr>
          <p:cNvPr id="10" name="Text Placeholder 2">
            <a:extLst>
              <a:ext uri="{FF2B5EF4-FFF2-40B4-BE49-F238E27FC236}">
                <a16:creationId xmlns:a16="http://schemas.microsoft.com/office/drawing/2014/main" id="{C114DF11-F62D-4095-B32C-EF446E2AEF39}"/>
              </a:ext>
            </a:extLst>
          </p:cNvPr>
          <p:cNvGraphicFramePr/>
          <p:nvPr>
            <p:extLst>
              <p:ext uri="{D42A27DB-BD31-4B8C-83A1-F6EECF244321}">
                <p14:modId xmlns:p14="http://schemas.microsoft.com/office/powerpoint/2010/main" val="2452506197"/>
              </p:ext>
            </p:extLst>
          </p:nvPr>
        </p:nvGraphicFramePr>
        <p:xfrm>
          <a:off x="155313" y="1894356"/>
          <a:ext cx="8833374" cy="542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775618"/>
            <a:ext cx="7886700" cy="1325563"/>
          </a:xfrm>
        </p:spPr>
        <p:txBody>
          <a:bodyPr>
            <a:normAutofit fontScale="90000"/>
          </a:bodyPr>
          <a:lstStyle/>
          <a:p>
            <a:pPr algn="ctr"/>
            <a:r>
              <a:rPr lang="en-US" b="1" dirty="0">
                <a:solidFill>
                  <a:srgbClr val="FF0000"/>
                </a:solidFill>
              </a:rPr>
              <a:t>HOW DOES </a:t>
            </a:r>
            <a:br>
              <a:rPr lang="en-US" b="1" dirty="0">
                <a:solidFill>
                  <a:srgbClr val="FF0000"/>
                </a:solidFill>
              </a:rPr>
            </a:br>
            <a:r>
              <a:rPr lang="en-US" b="1" dirty="0">
                <a:solidFill>
                  <a:srgbClr val="FF0000"/>
                </a:solidFill>
              </a:rPr>
              <a:t>PRACTICING </a:t>
            </a:r>
            <a:br>
              <a:rPr lang="en-US" b="1" dirty="0">
                <a:solidFill>
                  <a:srgbClr val="FF0000"/>
                </a:solidFill>
              </a:rPr>
            </a:br>
            <a:r>
              <a:rPr lang="en-US" b="1" dirty="0">
                <a:solidFill>
                  <a:srgbClr val="FF0000"/>
                </a:solidFill>
              </a:rPr>
              <a:t>WITH IBDD HELP?</a:t>
            </a:r>
          </a:p>
        </p:txBody>
      </p:sp>
      <p:sp>
        <p:nvSpPr>
          <p:cNvPr id="5" name="Text Placeholder 4"/>
          <p:cNvSpPr>
            <a:spLocks noGrp="1"/>
          </p:cNvSpPr>
          <p:nvPr>
            <p:ph type="body" idx="1"/>
          </p:nvPr>
        </p:nvSpPr>
        <p:spPr>
          <a:xfrm>
            <a:off x="9753600" y="2438400"/>
            <a:ext cx="2202181" cy="2152650"/>
          </a:xfrm>
        </p:spPr>
        <p:txBody>
          <a:bodyPr/>
          <a:lstStyle/>
          <a:p>
            <a:endParaRPr lang="en-US" sz="2000" dirty="0"/>
          </a:p>
          <a:p>
            <a:endParaRPr lang="en-US" sz="2000" dirty="0"/>
          </a:p>
        </p:txBody>
      </p:sp>
      <p:sp>
        <p:nvSpPr>
          <p:cNvPr id="6" name="Text Placeholder 5"/>
          <p:cNvSpPr>
            <a:spLocks noGrp="1"/>
          </p:cNvSpPr>
          <p:nvPr>
            <p:ph type="body" sz="half" idx="15"/>
          </p:nvPr>
        </p:nvSpPr>
        <p:spPr>
          <a:xfrm>
            <a:off x="7807404" y="245666"/>
            <a:ext cx="1143000" cy="1219200"/>
          </a:xfrm>
        </p:spPr>
        <p:txBody>
          <a:bodyPr>
            <a:normAutofit/>
          </a:bodyPr>
          <a:lstStyle/>
          <a:p>
            <a:endParaRPr lang="en-US" sz="2000" dirty="0"/>
          </a:p>
        </p:txBody>
      </p:sp>
      <p:sp>
        <p:nvSpPr>
          <p:cNvPr id="7" name="Text Placeholder 6"/>
          <p:cNvSpPr>
            <a:spLocks noGrp="1"/>
          </p:cNvSpPr>
          <p:nvPr>
            <p:ph type="body" sz="quarter" idx="3"/>
          </p:nvPr>
        </p:nvSpPr>
        <p:spPr>
          <a:xfrm>
            <a:off x="7610582" y="388750"/>
            <a:ext cx="1363052" cy="563077"/>
          </a:xfrm>
        </p:spPr>
        <p:txBody>
          <a:bodyPr/>
          <a:lstStyle/>
          <a:p>
            <a:endParaRPr lang="en-US" dirty="0"/>
          </a:p>
        </p:txBody>
      </p:sp>
      <p:sp>
        <p:nvSpPr>
          <p:cNvPr id="8" name="Text Placeholder 7"/>
          <p:cNvSpPr>
            <a:spLocks noGrp="1"/>
          </p:cNvSpPr>
          <p:nvPr>
            <p:ph type="body" sz="half" idx="16"/>
          </p:nvPr>
        </p:nvSpPr>
        <p:spPr>
          <a:xfrm>
            <a:off x="6786177" y="0"/>
            <a:ext cx="2357823" cy="990600"/>
          </a:xfrm>
        </p:spPr>
        <p:txBody>
          <a:bodyPr>
            <a:normAutofit/>
          </a:bodyPr>
          <a:lstStyle/>
          <a:p>
            <a:endParaRPr lang="en-US" sz="2000" dirty="0"/>
          </a:p>
          <a:p>
            <a:endParaRPr lang="en-US" sz="2000" dirty="0"/>
          </a:p>
          <a:p>
            <a:endParaRPr lang="en-US" sz="2000" dirty="0"/>
          </a:p>
          <a:p>
            <a:endParaRPr lang="en-US" sz="2000" dirty="0"/>
          </a:p>
          <a:p>
            <a:endParaRPr lang="en-US" sz="2000" dirty="0"/>
          </a:p>
        </p:txBody>
      </p:sp>
      <p:sp>
        <p:nvSpPr>
          <p:cNvPr id="4" name="Text Placeholder 3"/>
          <p:cNvSpPr>
            <a:spLocks noGrp="1"/>
          </p:cNvSpPr>
          <p:nvPr>
            <p:ph type="body" sz="quarter" idx="13"/>
          </p:nvPr>
        </p:nvSpPr>
        <p:spPr>
          <a:xfrm>
            <a:off x="8292108" y="342900"/>
            <a:ext cx="533400" cy="381000"/>
          </a:xfrm>
        </p:spPr>
        <p:txBody>
          <a:bodyPr>
            <a:normAutofit/>
          </a:bodyPr>
          <a:lstStyle/>
          <a:p>
            <a:endParaRPr lang="en-US" sz="2000" dirty="0"/>
          </a:p>
        </p:txBody>
      </p:sp>
      <p:pic>
        <p:nvPicPr>
          <p:cNvPr id="10" name="Picture 9" descr="A picture containing text&#10;&#10;Description automatically generated">
            <a:extLst>
              <a:ext uri="{FF2B5EF4-FFF2-40B4-BE49-F238E27FC236}">
                <a16:creationId xmlns:a16="http://schemas.microsoft.com/office/drawing/2014/main" id="{08CD7113-038A-4190-86CD-853E62567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404" y="1066800"/>
            <a:ext cx="3733800" cy="2942897"/>
          </a:xfrm>
          <a:prstGeom prst="rect">
            <a:avLst/>
          </a:prstGeom>
        </p:spPr>
      </p:pic>
      <p:graphicFrame>
        <p:nvGraphicFramePr>
          <p:cNvPr id="12" name="Text Placeholder 2">
            <a:extLst>
              <a:ext uri="{FF2B5EF4-FFF2-40B4-BE49-F238E27FC236}">
                <a16:creationId xmlns:a16="http://schemas.microsoft.com/office/drawing/2014/main" id="{E65A2B69-1F4E-4494-A763-0DB90F39B82E}"/>
              </a:ext>
            </a:extLst>
          </p:cNvPr>
          <p:cNvGraphicFramePr/>
          <p:nvPr>
            <p:extLst>
              <p:ext uri="{D42A27DB-BD31-4B8C-83A1-F6EECF244321}">
                <p14:modId xmlns:p14="http://schemas.microsoft.com/office/powerpoint/2010/main" val="3465641467"/>
              </p:ext>
            </p:extLst>
          </p:nvPr>
        </p:nvGraphicFramePr>
        <p:xfrm>
          <a:off x="152400" y="4114800"/>
          <a:ext cx="8673108"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8121-8F51-4A95-8C4F-3AB62494F54F}"/>
              </a:ext>
            </a:extLst>
          </p:cNvPr>
          <p:cNvSpPr>
            <a:spLocks noGrp="1"/>
          </p:cNvSpPr>
          <p:nvPr>
            <p:ph type="title"/>
          </p:nvPr>
        </p:nvSpPr>
        <p:spPr>
          <a:xfrm>
            <a:off x="3733800" y="152400"/>
            <a:ext cx="5181600" cy="1371599"/>
          </a:xfrm>
        </p:spPr>
        <p:txBody>
          <a:bodyPr vert="horz" lIns="91440" tIns="45720" rIns="91440" bIns="45720" rtlCol="0" anchor="ctr">
            <a:normAutofit fontScale="90000"/>
          </a:bodyPr>
          <a:lstStyle/>
          <a:p>
            <a:pPr algn="ctr" defTabSz="914400"/>
            <a:r>
              <a:rPr lang="en-US" sz="2800" b="1" dirty="0">
                <a:solidFill>
                  <a:schemeClr val="tx1"/>
                </a:solidFill>
              </a:rPr>
              <a:t>Let’s talk about PROXEMICS </a:t>
            </a:r>
            <a:br>
              <a:rPr lang="en-US" sz="2800" b="1" dirty="0">
                <a:solidFill>
                  <a:schemeClr val="tx1"/>
                </a:solidFill>
              </a:rPr>
            </a:br>
            <a:r>
              <a:rPr lang="en-US" sz="2800" b="1" dirty="0">
                <a:solidFill>
                  <a:schemeClr val="tx1"/>
                </a:solidFill>
              </a:rPr>
              <a:t>“in a nutshell”</a:t>
            </a:r>
            <a:br>
              <a:rPr lang="en-US" sz="2200" dirty="0">
                <a:gradFill flip="none" rotWithShape="1">
                  <a:gsLst>
                    <a:gs pos="28000">
                      <a:srgbClr val="EDEDED"/>
                    </a:gs>
                    <a:gs pos="0">
                      <a:srgbClr val="BFBFBF"/>
                    </a:gs>
                    <a:gs pos="100000">
                      <a:srgbClr val="FFFFFF"/>
                    </a:gs>
                  </a:gsLst>
                  <a:lin ang="4800000" scaled="0"/>
                  <a:tileRect/>
                </a:gradFill>
              </a:rPr>
            </a:br>
            <a:endParaRPr lang="en-US" sz="2200" dirty="0">
              <a:gradFill flip="none" rotWithShape="1">
                <a:gsLst>
                  <a:gs pos="28000">
                    <a:srgbClr val="EDEDED"/>
                  </a:gs>
                  <a:gs pos="0">
                    <a:srgbClr val="BFBFBF"/>
                  </a:gs>
                  <a:gs pos="100000">
                    <a:srgbClr val="FFFFFF"/>
                  </a:gs>
                </a:gsLst>
                <a:lin ang="4800000" scaled="0"/>
                <a:tileRect/>
              </a:gradFill>
            </a:endParaRPr>
          </a:p>
        </p:txBody>
      </p:sp>
      <p:pic>
        <p:nvPicPr>
          <p:cNvPr id="6" name="Content Placeholder 5" descr="A screenshot of a video game&#10;&#10;Description automatically generated">
            <a:extLst>
              <a:ext uri="{FF2B5EF4-FFF2-40B4-BE49-F238E27FC236}">
                <a16:creationId xmlns:a16="http://schemas.microsoft.com/office/drawing/2014/main" id="{3D5DF368-4FB1-4AE2-B3E6-D5084C7023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7788" y="1659374"/>
            <a:ext cx="4629150" cy="3529726"/>
          </a:xfrm>
          <a:prstGeom prst="rect">
            <a:avLst/>
          </a:prstGeom>
        </p:spPr>
      </p:pic>
      <p:sp>
        <p:nvSpPr>
          <p:cNvPr id="4" name="Text Placeholder 3">
            <a:extLst>
              <a:ext uri="{FF2B5EF4-FFF2-40B4-BE49-F238E27FC236}">
                <a16:creationId xmlns:a16="http://schemas.microsoft.com/office/drawing/2014/main" id="{6E329CDC-0E56-4AD1-8F84-3237D40403F9}"/>
              </a:ext>
            </a:extLst>
          </p:cNvPr>
          <p:cNvSpPr>
            <a:spLocks noGrp="1"/>
          </p:cNvSpPr>
          <p:nvPr>
            <p:ph type="body" sz="half" idx="2"/>
          </p:nvPr>
        </p:nvSpPr>
        <p:spPr>
          <a:xfrm>
            <a:off x="76200" y="1447800"/>
            <a:ext cx="3657600" cy="6400800"/>
          </a:xfrm>
        </p:spPr>
        <p:txBody>
          <a:bodyPr vert="horz" lIns="91440" tIns="45720" rIns="91440" bIns="45720" rtlCol="0">
            <a:normAutofit/>
          </a:bodyPr>
          <a:lstStyle/>
          <a:p>
            <a:pPr indent="-228600" defTabSz="914400">
              <a:buFont typeface="Arial" panose="020B0604020202020204" pitchFamily="34" charset="0"/>
              <a:buChar char="•"/>
            </a:pPr>
            <a:r>
              <a:rPr lang="en-US" b="1" dirty="0"/>
              <a:t>Edward T. Hall </a:t>
            </a:r>
            <a:r>
              <a:rPr lang="en-US" dirty="0"/>
              <a:t>is the cultural anthropologist who coined the term ion 1963. PROXEMICS is the science of HOW we USE the space around us and HOW we VIEW it in terms of interaction with other people.</a:t>
            </a:r>
          </a:p>
          <a:p>
            <a:pPr indent="-228600" defTabSz="914400">
              <a:buFont typeface="Arial" panose="020B0604020202020204" pitchFamily="34" charset="0"/>
              <a:buChar char="•"/>
            </a:pPr>
            <a:r>
              <a:rPr lang="en-US" b="1" dirty="0"/>
              <a:t>INTIMATE SPACE </a:t>
            </a:r>
            <a:r>
              <a:rPr lang="en-US" dirty="0"/>
              <a:t>= 18 inches</a:t>
            </a:r>
          </a:p>
          <a:p>
            <a:pPr indent="-228600" defTabSz="914400">
              <a:buFont typeface="Arial" panose="020B0604020202020204" pitchFamily="34" charset="0"/>
              <a:buChar char="•"/>
            </a:pPr>
            <a:r>
              <a:rPr lang="en-US" b="1" dirty="0"/>
              <a:t>PERSONAL SPACE </a:t>
            </a:r>
            <a:r>
              <a:rPr lang="en-US" dirty="0"/>
              <a:t>= 18 inches to 4 feet</a:t>
            </a:r>
          </a:p>
          <a:p>
            <a:pPr indent="-228600" defTabSz="914400">
              <a:buFont typeface="Arial" panose="020B0604020202020204" pitchFamily="34" charset="0"/>
              <a:buChar char="•"/>
            </a:pPr>
            <a:r>
              <a:rPr lang="en-US" b="1" dirty="0"/>
              <a:t>SOCIAL SPACE </a:t>
            </a:r>
            <a:r>
              <a:rPr lang="en-US" dirty="0"/>
              <a:t>= 4 feet to 12 feet</a:t>
            </a:r>
          </a:p>
          <a:p>
            <a:pPr indent="-228600" defTabSz="914400">
              <a:buFont typeface="Arial" panose="020B0604020202020204" pitchFamily="34" charset="0"/>
              <a:buChar char="•"/>
            </a:pPr>
            <a:r>
              <a:rPr lang="en-US" b="1" dirty="0"/>
              <a:t>PUBLIC SPACE </a:t>
            </a:r>
            <a:r>
              <a:rPr lang="en-US" dirty="0"/>
              <a:t>= 12 feet and beyond. Public space is the space the WE PERCEIVE that people have “the right to be” unless for some reason “they don’t”. Our goal is to make ALL decisions no closer than 12 feet so “danger” can not enter our social, personal or intimate space. </a:t>
            </a:r>
          </a:p>
          <a:p>
            <a:pPr indent="-228600" defTabSz="914400">
              <a:buFont typeface="Arial" panose="020B0604020202020204" pitchFamily="34" charset="0"/>
              <a:buChar char="•"/>
            </a:pPr>
            <a:endParaRPr lang="en-US" sz="1700" dirty="0">
              <a:gradFill>
                <a:gsLst>
                  <a:gs pos="34000">
                    <a:srgbClr val="EDEDED"/>
                  </a:gs>
                  <a:gs pos="0">
                    <a:srgbClr val="BFBFBF"/>
                  </a:gs>
                  <a:gs pos="100000">
                    <a:srgbClr val="FFFFFF"/>
                  </a:gs>
                </a:gsLst>
                <a:lin ang="4800000" scaled="0"/>
              </a:gradFill>
            </a:endParaRPr>
          </a:p>
        </p:txBody>
      </p:sp>
      <p:sp>
        <p:nvSpPr>
          <p:cNvPr id="7" name="TextBox 6">
            <a:extLst>
              <a:ext uri="{FF2B5EF4-FFF2-40B4-BE49-F238E27FC236}">
                <a16:creationId xmlns:a16="http://schemas.microsoft.com/office/drawing/2014/main" id="{0CBB9972-F3F4-42A6-BF1B-4623EB697638}"/>
              </a:ext>
            </a:extLst>
          </p:cNvPr>
          <p:cNvSpPr txBox="1"/>
          <p:nvPr/>
        </p:nvSpPr>
        <p:spPr>
          <a:xfrm>
            <a:off x="3962400" y="5715000"/>
            <a:ext cx="5410200" cy="338554"/>
          </a:xfrm>
          <a:prstGeom prst="rect">
            <a:avLst/>
          </a:prstGeom>
          <a:noFill/>
        </p:spPr>
        <p:txBody>
          <a:bodyPr wrap="square">
            <a:spAutoFit/>
          </a:bodyPr>
          <a:lstStyle/>
          <a:p>
            <a:pPr defTabSz="914400"/>
            <a:r>
              <a:rPr lang="en-US" sz="1600" b="1" dirty="0"/>
              <a:t>12 FEET = DISTANCE = TIME = MORE DECISIONS. </a:t>
            </a:r>
          </a:p>
        </p:txBody>
      </p:sp>
    </p:spTree>
    <p:extLst>
      <p:ext uri="{BB962C8B-B14F-4D97-AF65-F5344CB8AC3E}">
        <p14:creationId xmlns:p14="http://schemas.microsoft.com/office/powerpoint/2010/main" val="3458589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19" y="1017789"/>
            <a:ext cx="8473440" cy="1295400"/>
          </a:xfrm>
        </p:spPr>
        <p:txBody>
          <a:bodyPr>
            <a:normAutofit/>
          </a:bodyPr>
          <a:lstStyle/>
          <a:p>
            <a:r>
              <a:rPr lang="en-US" sz="3200" b="1" dirty="0">
                <a:solidFill>
                  <a:srgbClr val="FF0000"/>
                </a:solidFill>
              </a:rPr>
              <a:t>4 Yards = 12 Feet. Visual Person?</a:t>
            </a:r>
          </a:p>
        </p:txBody>
      </p:sp>
      <p:sp>
        <p:nvSpPr>
          <p:cNvPr id="3" name="Text Placeholder 2"/>
          <p:cNvSpPr>
            <a:spLocks noGrp="1"/>
          </p:cNvSpPr>
          <p:nvPr>
            <p:ph type="body" idx="1"/>
          </p:nvPr>
        </p:nvSpPr>
        <p:spPr/>
        <p:txBody>
          <a:bodyPr>
            <a:normAutofit fontScale="62500" lnSpcReduction="20000"/>
          </a:bodyPr>
          <a:lstStyle/>
          <a:p>
            <a:r>
              <a:rPr lang="en-US" dirty="0"/>
              <a:t>Visualize 4 shopping carts:</a:t>
            </a:r>
          </a:p>
          <a:p>
            <a:r>
              <a:rPr lang="en-US" dirty="0"/>
              <a:t>The are roughly 3 yards each</a:t>
            </a:r>
          </a:p>
        </p:txBody>
      </p:sp>
      <p:pic>
        <p:nvPicPr>
          <p:cNvPr id="7" name="Content Placeholder 6" descr="shopping.jpg"/>
          <p:cNvPicPr>
            <a:picLocks noGrp="1" noChangeAspect="1"/>
          </p:cNvPicPr>
          <p:nvPr>
            <p:ph sz="half" idx="2"/>
          </p:nvPr>
        </p:nvPicPr>
        <p:blipFill>
          <a:blip r:embed="rId2" cstate="print"/>
          <a:stretch>
            <a:fillRect/>
          </a:stretch>
        </p:blipFill>
        <p:spPr>
          <a:xfrm>
            <a:off x="1066800" y="3165188"/>
            <a:ext cx="2843212" cy="2843212"/>
          </a:xfrm>
        </p:spPr>
      </p:pic>
      <p:sp>
        <p:nvSpPr>
          <p:cNvPr id="5" name="Text Placeholder 4"/>
          <p:cNvSpPr>
            <a:spLocks noGrp="1"/>
          </p:cNvSpPr>
          <p:nvPr>
            <p:ph type="body" sz="quarter" idx="3"/>
          </p:nvPr>
        </p:nvSpPr>
        <p:spPr/>
        <p:txBody>
          <a:bodyPr>
            <a:normAutofit fontScale="62500" lnSpcReduction="20000"/>
          </a:bodyPr>
          <a:lstStyle/>
          <a:p>
            <a:r>
              <a:rPr lang="en-US" dirty="0"/>
              <a:t>Visualize a Honda Civic.</a:t>
            </a:r>
          </a:p>
          <a:p>
            <a:r>
              <a:rPr lang="en-US" dirty="0"/>
              <a:t>They are just over 4 yards each</a:t>
            </a:r>
          </a:p>
        </p:txBody>
      </p:sp>
      <p:pic>
        <p:nvPicPr>
          <p:cNvPr id="8" name="Content Placeholder 7" descr="2020_honda_civic_si_sedan_angularfront.jpg"/>
          <p:cNvPicPr>
            <a:picLocks noGrp="1" noChangeAspect="1"/>
          </p:cNvPicPr>
          <p:nvPr>
            <p:ph sz="quarter" idx="4"/>
          </p:nvPr>
        </p:nvPicPr>
        <p:blipFill>
          <a:blip r:embed="rId3" cstate="print"/>
          <a:stretch>
            <a:fillRect/>
          </a:stretch>
        </p:blipFill>
        <p:spPr>
          <a:xfrm>
            <a:off x="4761908" y="3007714"/>
            <a:ext cx="3776663" cy="2832497"/>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193" y="457200"/>
            <a:ext cx="7886700" cy="1325563"/>
          </a:xfrm>
        </p:spPr>
        <p:txBody>
          <a:bodyPr>
            <a:normAutofit/>
          </a:bodyPr>
          <a:lstStyle/>
          <a:p>
            <a:r>
              <a:rPr lang="en-US" sz="2000" b="1" dirty="0"/>
              <a:t>ALTERED PERCEPTIONS </a:t>
            </a:r>
            <a:r>
              <a:rPr lang="en-US" sz="2000" dirty="0"/>
              <a:t>DURING OR AFTER AN IBDD SCENARIO </a:t>
            </a:r>
            <a:br>
              <a:rPr lang="en-US" sz="2000" dirty="0"/>
            </a:br>
            <a:r>
              <a:rPr lang="en-US" sz="2000" dirty="0"/>
              <a:t>OR REAL-LIFE INCIDENT</a:t>
            </a:r>
          </a:p>
        </p:txBody>
      </p:sp>
      <p:sp>
        <p:nvSpPr>
          <p:cNvPr id="5" name="Text Placeholder 4"/>
          <p:cNvSpPr>
            <a:spLocks noGrp="1"/>
          </p:cNvSpPr>
          <p:nvPr>
            <p:ph type="body" idx="1"/>
          </p:nvPr>
        </p:nvSpPr>
        <p:spPr>
          <a:xfrm>
            <a:off x="2148618" y="6474781"/>
            <a:ext cx="1131004" cy="1066800"/>
          </a:xfrm>
        </p:spPr>
        <p:txBody>
          <a:bodyPr/>
          <a:lstStyle/>
          <a:p>
            <a:endParaRPr lang="en-US" sz="2000" dirty="0"/>
          </a:p>
          <a:p>
            <a:endParaRPr lang="en-US" sz="2000" dirty="0"/>
          </a:p>
          <a:p>
            <a:endParaRPr lang="en-US" dirty="0"/>
          </a:p>
        </p:txBody>
      </p:sp>
      <p:sp>
        <p:nvSpPr>
          <p:cNvPr id="6" name="Text Placeholder 5"/>
          <p:cNvSpPr>
            <a:spLocks noGrp="1"/>
          </p:cNvSpPr>
          <p:nvPr>
            <p:ph type="body" sz="half" idx="15"/>
          </p:nvPr>
        </p:nvSpPr>
        <p:spPr>
          <a:xfrm>
            <a:off x="1166984" y="6096000"/>
            <a:ext cx="376919" cy="762000"/>
          </a:xfrm>
        </p:spPr>
        <p:txBody>
          <a:bodyPr>
            <a:normAutofit/>
          </a:bodyPr>
          <a:lstStyle/>
          <a:p>
            <a:endParaRPr lang="en-US" sz="2000" dirty="0"/>
          </a:p>
        </p:txBody>
      </p:sp>
      <p:sp>
        <p:nvSpPr>
          <p:cNvPr id="7" name="Text Placeholder 6"/>
          <p:cNvSpPr>
            <a:spLocks noGrp="1"/>
          </p:cNvSpPr>
          <p:nvPr>
            <p:ph type="body" sz="quarter" idx="3"/>
          </p:nvPr>
        </p:nvSpPr>
        <p:spPr>
          <a:xfrm>
            <a:off x="1856544" y="6305550"/>
            <a:ext cx="770754" cy="552450"/>
          </a:xfrm>
        </p:spPr>
        <p:txBody>
          <a:bodyPr/>
          <a:lstStyle/>
          <a:p>
            <a:endParaRPr lang="en-US" dirty="0"/>
          </a:p>
        </p:txBody>
      </p:sp>
      <p:sp>
        <p:nvSpPr>
          <p:cNvPr id="8" name="Text Placeholder 7"/>
          <p:cNvSpPr>
            <a:spLocks noGrp="1"/>
          </p:cNvSpPr>
          <p:nvPr>
            <p:ph type="body" sz="half" idx="16"/>
          </p:nvPr>
        </p:nvSpPr>
        <p:spPr>
          <a:xfrm>
            <a:off x="184949" y="6172200"/>
            <a:ext cx="376919" cy="457200"/>
          </a:xfrm>
        </p:spPr>
        <p:txBody>
          <a:bodyPr>
            <a:normAutofit/>
          </a:bodyPr>
          <a:lstStyle/>
          <a:p>
            <a:endParaRPr lang="en-US" sz="2000" b="1" dirty="0"/>
          </a:p>
          <a:p>
            <a:endParaRPr lang="en-US" sz="2000" dirty="0"/>
          </a:p>
          <a:p>
            <a:endParaRPr lang="en-US" sz="2000" dirty="0"/>
          </a:p>
          <a:p>
            <a:endParaRPr lang="en-US" sz="2000" dirty="0"/>
          </a:p>
        </p:txBody>
      </p:sp>
      <p:sp>
        <p:nvSpPr>
          <p:cNvPr id="4" name="Text Placeholder 3"/>
          <p:cNvSpPr>
            <a:spLocks noGrp="1"/>
          </p:cNvSpPr>
          <p:nvPr>
            <p:ph type="body" sz="quarter" idx="13"/>
          </p:nvPr>
        </p:nvSpPr>
        <p:spPr>
          <a:xfrm>
            <a:off x="184949" y="6019800"/>
            <a:ext cx="887402" cy="914400"/>
          </a:xfrm>
        </p:spPr>
        <p:txBody>
          <a:bodyPr>
            <a:normAutofit/>
          </a:bodyPr>
          <a:lstStyle/>
          <a:p>
            <a:endParaRPr lang="en-US" sz="2000" dirty="0"/>
          </a:p>
        </p:txBody>
      </p:sp>
      <p:graphicFrame>
        <p:nvGraphicFramePr>
          <p:cNvPr id="10" name="Text Placeholder 2">
            <a:extLst>
              <a:ext uri="{FF2B5EF4-FFF2-40B4-BE49-F238E27FC236}">
                <a16:creationId xmlns:a16="http://schemas.microsoft.com/office/drawing/2014/main" id="{772F403F-04F4-4CDB-A460-660248201E28}"/>
              </a:ext>
            </a:extLst>
          </p:cNvPr>
          <p:cNvGraphicFramePr/>
          <p:nvPr>
            <p:extLst>
              <p:ext uri="{D42A27DB-BD31-4B8C-83A1-F6EECF244321}">
                <p14:modId xmlns:p14="http://schemas.microsoft.com/office/powerpoint/2010/main" val="4176316708"/>
              </p:ext>
            </p:extLst>
          </p:nvPr>
        </p:nvGraphicFramePr>
        <p:xfrm>
          <a:off x="468605" y="1477963"/>
          <a:ext cx="8206790" cy="5380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7177-EADE-4483-A055-52CFE6E14C6A}"/>
              </a:ext>
            </a:extLst>
          </p:cNvPr>
          <p:cNvSpPr>
            <a:spLocks noGrp="1"/>
          </p:cNvSpPr>
          <p:nvPr>
            <p:ph type="title"/>
          </p:nvPr>
        </p:nvSpPr>
        <p:spPr>
          <a:xfrm>
            <a:off x="152400" y="1404828"/>
            <a:ext cx="3505200" cy="5148371"/>
          </a:xfrm>
        </p:spPr>
        <p:txBody>
          <a:bodyPr>
            <a:normAutofit fontScale="90000"/>
          </a:bodyPr>
          <a:lstStyle/>
          <a:p>
            <a:pPr algn="ctr"/>
            <a:r>
              <a:rPr lang="en-US" sz="2400" dirty="0">
                <a:solidFill>
                  <a:srgbClr val="FF0000"/>
                </a:solidFill>
              </a:rPr>
              <a:t> </a:t>
            </a:r>
            <a:br>
              <a:rPr lang="en-US" sz="2400" dirty="0">
                <a:solidFill>
                  <a:srgbClr val="FF0000"/>
                </a:solidFill>
              </a:rPr>
            </a:br>
            <a:br>
              <a:rPr lang="en-US" sz="2800" dirty="0">
                <a:solidFill>
                  <a:srgbClr val="FF0000"/>
                </a:solidFill>
                <a:latin typeface="Arial Narrow" panose="020B0606020202030204" pitchFamily="34" charset="0"/>
              </a:rPr>
            </a:br>
            <a:r>
              <a:rPr lang="en-US" b="1" dirty="0">
                <a:solidFill>
                  <a:srgbClr val="002060"/>
                </a:solidFill>
                <a:latin typeface="Arial Narrow" panose="020B0606020202030204" pitchFamily="34" charset="0"/>
              </a:rPr>
              <a:t>IBDD “OPTIONS</a:t>
            </a:r>
            <a:br>
              <a:rPr lang="en-US" dirty="0">
                <a:solidFill>
                  <a:srgbClr val="FF0000"/>
                </a:solidFill>
                <a:latin typeface="Arial Narrow" panose="020B0606020202030204" pitchFamily="34" charset="0"/>
              </a:rPr>
            </a:br>
            <a:br>
              <a:rPr lang="en-US" dirty="0">
                <a:solidFill>
                  <a:srgbClr val="FF0000"/>
                </a:solidFill>
                <a:latin typeface="Arial Narrow" panose="020B0606020202030204" pitchFamily="34" charset="0"/>
              </a:rPr>
            </a:br>
            <a:r>
              <a:rPr lang="en-US" sz="2200" b="1" dirty="0">
                <a:latin typeface="Arial Narrow" panose="020B0606020202030204" pitchFamily="34" charset="0"/>
              </a:rPr>
              <a:t>GET MORE TRAINING!</a:t>
            </a:r>
            <a:r>
              <a:rPr lang="en-US" sz="2200" b="1" i="0" dirty="0">
                <a:effectLst/>
                <a:latin typeface="Merriweather"/>
              </a:rPr>
              <a:t> </a:t>
            </a:r>
            <a:br>
              <a:rPr lang="en-US" sz="2200" b="1" i="0" dirty="0">
                <a:effectLst/>
                <a:latin typeface="Merriweather"/>
              </a:rPr>
            </a:br>
            <a:br>
              <a:rPr lang="en-US" sz="2200" b="1" i="0" dirty="0">
                <a:effectLst/>
                <a:latin typeface="Merriweather"/>
              </a:rPr>
            </a:br>
            <a:r>
              <a:rPr lang="en-US" sz="2200" i="0" dirty="0">
                <a:effectLst/>
                <a:latin typeface="Merriweather"/>
              </a:rPr>
              <a:t>THIS</a:t>
            </a:r>
            <a:r>
              <a:rPr lang="en-US" sz="2200" b="1" i="0" dirty="0">
                <a:effectLst/>
                <a:latin typeface="Merriweather"/>
              </a:rPr>
              <a:t> </a:t>
            </a:r>
            <a:r>
              <a:rPr lang="en-US" sz="2200" b="0" i="0" dirty="0">
                <a:effectLst/>
                <a:latin typeface="Merriweather"/>
              </a:rPr>
              <a:t>image based DECISIONAL DRILLS “MINI CLASS” IS A BENEFICIAL learning system TO HELP YOU make </a:t>
            </a:r>
            <a:r>
              <a:rPr lang="en-US" sz="2200" b="1" i="0" dirty="0">
                <a:effectLst/>
                <a:latin typeface="Merriweather"/>
              </a:rPr>
              <a:t>ONE</a:t>
            </a:r>
            <a:r>
              <a:rPr lang="en-US" sz="2200" b="0" i="0" dirty="0">
                <a:effectLst/>
                <a:latin typeface="Merriweather"/>
              </a:rPr>
              <a:t> good </a:t>
            </a:r>
            <a:r>
              <a:rPr lang="en-US" sz="2200" b="1" i="0" dirty="0">
                <a:effectLst/>
                <a:latin typeface="Merriweather"/>
              </a:rPr>
              <a:t>FIRST</a:t>
            </a:r>
            <a:r>
              <a:rPr lang="en-US" sz="2200" b="0" i="0" dirty="0">
                <a:effectLst/>
                <a:latin typeface="Merriweather"/>
              </a:rPr>
              <a:t> decision quickly.</a:t>
            </a:r>
            <a:r>
              <a:rPr lang="en-US" sz="2200" dirty="0">
                <a:latin typeface="Arial Narrow" panose="020B0606020202030204" pitchFamily="34" charset="0"/>
              </a:rPr>
              <a:t> </a:t>
            </a:r>
            <a:br>
              <a:rPr lang="en-US" sz="4000" dirty="0">
                <a:solidFill>
                  <a:srgbClr val="FF0000"/>
                </a:solidFill>
                <a:latin typeface="Arial Narrow" panose="020B0606020202030204" pitchFamily="34" charset="0"/>
              </a:rPr>
            </a:br>
            <a:br>
              <a:rPr lang="en-US" dirty="0">
                <a:solidFill>
                  <a:srgbClr val="FF0000"/>
                </a:solidFill>
                <a:latin typeface="Arial Narrow" panose="020B0606020202030204" pitchFamily="34" charset="0"/>
              </a:rPr>
            </a:br>
            <a:r>
              <a:rPr lang="en-US" dirty="0">
                <a:solidFill>
                  <a:schemeClr val="bg1"/>
                </a:solidFill>
                <a:latin typeface="Arial Narrow" panose="020B0606020202030204" pitchFamily="34" charset="0"/>
              </a:rPr>
              <a:t>”</a:t>
            </a:r>
          </a:p>
        </p:txBody>
      </p:sp>
      <p:graphicFrame>
        <p:nvGraphicFramePr>
          <p:cNvPr id="5" name="Content Placeholder 2">
            <a:extLst>
              <a:ext uri="{FF2B5EF4-FFF2-40B4-BE49-F238E27FC236}">
                <a16:creationId xmlns:a16="http://schemas.microsoft.com/office/drawing/2014/main" id="{39666D82-6CC6-4D08-B027-5CBFF85A752F}"/>
              </a:ext>
            </a:extLst>
          </p:cNvPr>
          <p:cNvGraphicFramePr>
            <a:graphicFrameLocks noGrp="1"/>
          </p:cNvGraphicFramePr>
          <p:nvPr>
            <p:ph idx="1"/>
            <p:extLst>
              <p:ext uri="{D42A27DB-BD31-4B8C-83A1-F6EECF244321}">
                <p14:modId xmlns:p14="http://schemas.microsoft.com/office/powerpoint/2010/main" val="2846623775"/>
              </p:ext>
            </p:extLst>
          </p:nvPr>
        </p:nvGraphicFramePr>
        <p:xfrm>
          <a:off x="3959604" y="381000"/>
          <a:ext cx="4717669" cy="6172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7484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41" y="1143000"/>
            <a:ext cx="2362200" cy="1096963"/>
          </a:xfrm>
        </p:spPr>
        <p:txBody>
          <a:bodyPr>
            <a:noAutofit/>
          </a:bodyPr>
          <a:lstStyle/>
          <a:p>
            <a:pPr algn="ctr"/>
            <a:r>
              <a:rPr lang="en-US" sz="3600" b="1" dirty="0">
                <a:solidFill>
                  <a:srgbClr val="002060"/>
                </a:solidFill>
                <a:latin typeface="Arial Narrow" panose="020B0606020202030204" pitchFamily="34" charset="0"/>
              </a:rPr>
              <a:t>IBDD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Options</a:t>
            </a:r>
          </a:p>
        </p:txBody>
      </p:sp>
      <p:sp>
        <p:nvSpPr>
          <p:cNvPr id="3" name="Text Placeholder 2"/>
          <p:cNvSpPr>
            <a:spLocks noGrp="1"/>
          </p:cNvSpPr>
          <p:nvPr>
            <p:ph type="body" sz="half" idx="2"/>
          </p:nvPr>
        </p:nvSpPr>
        <p:spPr>
          <a:xfrm>
            <a:off x="160350" y="2514600"/>
            <a:ext cx="3018781" cy="3699931"/>
          </a:xfrm>
        </p:spPr>
        <p:txBody>
          <a:bodyPr>
            <a:normAutofit/>
          </a:bodyPr>
          <a:lstStyle/>
          <a:p>
            <a:pPr algn="ctr"/>
            <a:r>
              <a:rPr lang="en-US" sz="3600" b="1" u="sng" dirty="0">
                <a:solidFill>
                  <a:srgbClr val="FF0000"/>
                </a:solidFill>
                <a:latin typeface="Arial Narrow" panose="020B0606020202030204" pitchFamily="34" charset="0"/>
              </a:rPr>
              <a:t>Walk Away</a:t>
            </a:r>
          </a:p>
          <a:p>
            <a:pPr algn="ctr"/>
            <a:endParaRPr lang="en-US" sz="2800" dirty="0">
              <a:latin typeface="Arial Narrow" panose="020B0606020202030204" pitchFamily="34" charset="0"/>
            </a:endParaRPr>
          </a:p>
          <a:p>
            <a:pPr algn="ctr"/>
            <a:r>
              <a:rPr lang="en-US" sz="2800" dirty="0">
                <a:latin typeface="Arial Narrow" panose="020B0606020202030204" pitchFamily="34" charset="0"/>
              </a:rPr>
              <a:t>Please articulate the direction, any obstacles, plan, etc.</a:t>
            </a:r>
          </a:p>
          <a:p>
            <a:pPr algn="ctr"/>
            <a:endParaRPr lang="en-US" sz="2800" dirty="0">
              <a:latin typeface="Arial Narrow" panose="020B0606020202030204" pitchFamily="34" charset="0"/>
            </a:endParaRP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1922390672"/>
              </p:ext>
            </p:extLst>
          </p:nvPr>
        </p:nvGraphicFramePr>
        <p:xfrm>
          <a:off x="3386464" y="1618980"/>
          <a:ext cx="5476875"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504B42-5266-4EF0-AB01-D4BCC5812EAB}"/>
              </a:ext>
            </a:extLst>
          </p:cNvPr>
          <p:cNvSpPr txBox="1"/>
          <p:nvPr/>
        </p:nvSpPr>
        <p:spPr>
          <a:xfrm>
            <a:off x="567651" y="917083"/>
            <a:ext cx="5063961" cy="1293028"/>
          </a:xfrm>
          <a:prstGeom prst="rect">
            <a:avLst/>
          </a:prstGeom>
        </p:spPr>
        <p:txBody>
          <a:bodyPr vert="horz" lIns="91440" tIns="45720" rIns="91440" bIns="45720" rtlCol="0" anchor="ctr">
            <a:normAutofit/>
          </a:bodyPr>
          <a:lstStyle/>
          <a:p>
            <a:pPr lvl="0" algn="r" defTabSz="914400">
              <a:lnSpc>
                <a:spcPct val="90000"/>
              </a:lnSpc>
              <a:spcBef>
                <a:spcPct val="0"/>
              </a:spcBef>
              <a:spcAft>
                <a:spcPts val="600"/>
              </a:spcAft>
            </a:pPr>
            <a:r>
              <a:rPr lang="en-US" sz="3700" b="1" cap="all" dirty="0">
                <a:solidFill>
                  <a:srgbClr val="002060"/>
                </a:solidFill>
                <a:latin typeface="+mj-lt"/>
                <a:ea typeface="+mj-ea"/>
                <a:cs typeface="+mj-cs"/>
              </a:rPr>
              <a:t>Sterile Training Environment</a:t>
            </a:r>
            <a:endParaRPr lang="en-US" sz="3700" cap="all" dirty="0">
              <a:solidFill>
                <a:srgbClr val="002060"/>
              </a:solidFill>
              <a:latin typeface="+mj-lt"/>
              <a:ea typeface="+mj-ea"/>
              <a:cs typeface="+mj-cs"/>
            </a:endParaRPr>
          </a:p>
        </p:txBody>
      </p:sp>
      <p:sp>
        <p:nvSpPr>
          <p:cNvPr id="5" name="TextBox 4">
            <a:extLst>
              <a:ext uri="{FF2B5EF4-FFF2-40B4-BE49-F238E27FC236}">
                <a16:creationId xmlns:a16="http://schemas.microsoft.com/office/drawing/2014/main" id="{C195B959-7D36-47E8-9050-D752DEF7A062}"/>
              </a:ext>
            </a:extLst>
          </p:cNvPr>
          <p:cNvSpPr txBox="1"/>
          <p:nvPr/>
        </p:nvSpPr>
        <p:spPr>
          <a:xfrm>
            <a:off x="228600" y="2194560"/>
            <a:ext cx="5602553" cy="4024125"/>
          </a:xfrm>
          <a:prstGeom prst="rect">
            <a:avLst/>
          </a:prstGeom>
        </p:spPr>
        <p:txBody>
          <a:bodyPr vert="horz" lIns="91440" tIns="45720" rIns="91440" bIns="45720" rtlCol="0">
            <a:noAutofit/>
          </a:bodyPr>
          <a:lstStyle/>
          <a:p>
            <a:pPr lvl="0" defTabSz="914400">
              <a:lnSpc>
                <a:spcPct val="90000"/>
              </a:lnSpc>
              <a:spcAft>
                <a:spcPts val="600"/>
              </a:spcAft>
            </a:pPr>
            <a:r>
              <a:rPr lang="en-US" sz="2000" dirty="0">
                <a:latin typeface="Arial Narrow" panose="020B0606020202030204" pitchFamily="34" charset="0"/>
              </a:rPr>
              <a:t>We have a procedure for this. We have 3 (three) confirmations of safety. Please follow our “step by step” directions.</a:t>
            </a:r>
          </a:p>
          <a:p>
            <a:pPr lvl="0" defTabSz="914400">
              <a:lnSpc>
                <a:spcPct val="90000"/>
              </a:lnSpc>
              <a:spcAft>
                <a:spcPts val="600"/>
              </a:spcAft>
            </a:pPr>
            <a:r>
              <a:rPr lang="en-US" sz="2000" b="1" dirty="0">
                <a:latin typeface="Arial Narrow" panose="020B0606020202030204" pitchFamily="34" charset="0"/>
              </a:rPr>
              <a:t>Here is what to expect:</a:t>
            </a:r>
          </a:p>
          <a:p>
            <a:pPr marL="285750" lvl="0" indent="-228600" defTabSz="914400">
              <a:lnSpc>
                <a:spcPct val="90000"/>
              </a:lnSpc>
              <a:spcAft>
                <a:spcPts val="600"/>
              </a:spcAft>
              <a:buFont typeface="Arial" panose="020B0604020202020204" pitchFamily="34" charset="0"/>
              <a:buChar char="•"/>
            </a:pPr>
            <a:r>
              <a:rPr lang="en-US" sz="2000" b="1" dirty="0">
                <a:latin typeface="Arial Narrow" panose="020B0606020202030204" pitchFamily="34" charset="0"/>
              </a:rPr>
              <a:t>1</a:t>
            </a:r>
            <a:r>
              <a:rPr lang="en-US" sz="2000" b="1" baseline="30000" dirty="0">
                <a:latin typeface="Arial Narrow" panose="020B0606020202030204" pitchFamily="34" charset="0"/>
              </a:rPr>
              <a:t>st</a:t>
            </a:r>
            <a:r>
              <a:rPr lang="en-US" sz="2000" b="1" dirty="0">
                <a:latin typeface="Arial Narrow" panose="020B0606020202030204" pitchFamily="34" charset="0"/>
              </a:rPr>
              <a:t> : </a:t>
            </a:r>
            <a:r>
              <a:rPr lang="en-US" sz="2000" dirty="0">
                <a:latin typeface="Arial Narrow" panose="020B0606020202030204" pitchFamily="34" charset="0"/>
              </a:rPr>
              <a:t>We will be removing all non-lethal, less than lethal and lethal weapons from our body and place in a secure area.</a:t>
            </a:r>
          </a:p>
          <a:p>
            <a:pPr marL="285750" lvl="0" indent="-228600" defTabSz="914400">
              <a:lnSpc>
                <a:spcPct val="90000"/>
              </a:lnSpc>
              <a:spcAft>
                <a:spcPts val="600"/>
              </a:spcAft>
              <a:buFont typeface="Arial" panose="020B0604020202020204" pitchFamily="34" charset="0"/>
              <a:buChar char="•"/>
            </a:pPr>
            <a:r>
              <a:rPr lang="en-US" sz="2000" b="1" dirty="0">
                <a:latin typeface="Arial Narrow" panose="020B0606020202030204" pitchFamily="34" charset="0"/>
              </a:rPr>
              <a:t>2</a:t>
            </a:r>
            <a:r>
              <a:rPr lang="en-US" sz="2000" b="1" baseline="30000" dirty="0">
                <a:latin typeface="Arial Narrow" panose="020B0606020202030204" pitchFamily="34" charset="0"/>
              </a:rPr>
              <a:t>nd</a:t>
            </a:r>
            <a:r>
              <a:rPr lang="en-US" sz="2000" b="1" dirty="0">
                <a:latin typeface="Arial Narrow" panose="020B0606020202030204" pitchFamily="34" charset="0"/>
              </a:rPr>
              <a:t> and 3</a:t>
            </a:r>
            <a:r>
              <a:rPr lang="en-US" sz="2000" b="1" baseline="30000" dirty="0">
                <a:latin typeface="Arial Narrow" panose="020B0606020202030204" pitchFamily="34" charset="0"/>
              </a:rPr>
              <a:t>rd</a:t>
            </a:r>
            <a:r>
              <a:rPr lang="en-US" sz="2000" b="1" dirty="0">
                <a:latin typeface="Arial Narrow" panose="020B0606020202030204" pitchFamily="34" charset="0"/>
              </a:rPr>
              <a:t>: </a:t>
            </a:r>
            <a:r>
              <a:rPr lang="en-US" sz="2000" dirty="0">
                <a:latin typeface="Arial Narrow" panose="020B0606020202030204" pitchFamily="34" charset="0"/>
              </a:rPr>
              <a:t>We will each receive 2 pat downs</a:t>
            </a:r>
          </a:p>
          <a:p>
            <a:pPr marL="285750" lvl="0" indent="-228600" defTabSz="914400">
              <a:lnSpc>
                <a:spcPct val="90000"/>
              </a:lnSpc>
              <a:spcAft>
                <a:spcPts val="600"/>
              </a:spcAft>
              <a:buFont typeface="Arial" panose="020B0604020202020204" pitchFamily="34" charset="0"/>
              <a:buChar char="•"/>
            </a:pPr>
            <a:r>
              <a:rPr lang="en-US" sz="2000" dirty="0">
                <a:latin typeface="Arial Narrow" panose="020B0606020202030204" pitchFamily="34" charset="0"/>
              </a:rPr>
              <a:t>After the 2 pat downs, you will return to your seat</a:t>
            </a:r>
          </a:p>
          <a:p>
            <a:pPr marL="285750" lvl="0" indent="-228600" defTabSz="914400">
              <a:lnSpc>
                <a:spcPct val="90000"/>
              </a:lnSpc>
              <a:spcAft>
                <a:spcPts val="600"/>
              </a:spcAft>
              <a:buFont typeface="Arial" panose="020B0604020202020204" pitchFamily="34" charset="0"/>
              <a:buChar char="•"/>
            </a:pPr>
            <a:r>
              <a:rPr lang="en-US" sz="2000" b="1" dirty="0">
                <a:latin typeface="Arial Narrow" panose="020B0606020202030204" pitchFamily="34" charset="0"/>
              </a:rPr>
              <a:t>DO NOT GO IN THE SECURED AREA WITHOUT ASKING BRIAN OR THE HOST. IF YOU BREAK THIS RULE, YOU WILL BE ASKED TO LEAVE. </a:t>
            </a:r>
          </a:p>
          <a:p>
            <a:pPr marL="285750" lvl="0" indent="-228600" defTabSz="914400">
              <a:lnSpc>
                <a:spcPct val="90000"/>
              </a:lnSpc>
              <a:spcAft>
                <a:spcPts val="600"/>
              </a:spcAft>
              <a:buFont typeface="Arial" panose="020B0604020202020204" pitchFamily="34" charset="0"/>
              <a:buChar char="•"/>
            </a:pPr>
            <a:r>
              <a:rPr lang="en-US" sz="2000" dirty="0">
                <a:latin typeface="Arial Narrow" panose="020B0606020202030204" pitchFamily="34" charset="0"/>
              </a:rPr>
              <a:t>We know this is strict but safety first. There can be NO mistakes.</a:t>
            </a:r>
          </a:p>
        </p:txBody>
      </p:sp>
      <p:pic>
        <p:nvPicPr>
          <p:cNvPr id="13" name="Picture 12" descr="A picture containing text, sign, clipart&#10;&#10;Description automatically generated">
            <a:extLst>
              <a:ext uri="{FF2B5EF4-FFF2-40B4-BE49-F238E27FC236}">
                <a16:creationId xmlns:a16="http://schemas.microsoft.com/office/drawing/2014/main" id="{91A699EA-D419-42A4-B58C-63C8A009F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585" y="1510564"/>
            <a:ext cx="1977179" cy="1977179"/>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1F6B78B0-9658-4572-A316-7DE8EE1EB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561" y="3784886"/>
            <a:ext cx="1992203" cy="1992203"/>
          </a:xfrm>
          <a:prstGeom prst="rect">
            <a:avLst/>
          </a:prstGeom>
        </p:spPr>
      </p:pic>
    </p:spTree>
    <p:extLst>
      <p:ext uri="{BB962C8B-B14F-4D97-AF65-F5344CB8AC3E}">
        <p14:creationId xmlns:p14="http://schemas.microsoft.com/office/powerpoint/2010/main" val="350057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89" y="1600200"/>
            <a:ext cx="2362200" cy="1096963"/>
          </a:xfrm>
        </p:spPr>
        <p:txBody>
          <a:bodyPr>
            <a:noAutofit/>
          </a:bodyPr>
          <a:lstStyle/>
          <a:p>
            <a:pPr algn="ctr"/>
            <a:r>
              <a:rPr lang="en-US" sz="3600" b="1" dirty="0">
                <a:solidFill>
                  <a:srgbClr val="002060"/>
                </a:solidFill>
                <a:latin typeface="Arial Narrow" panose="020B0606020202030204" pitchFamily="34" charset="0"/>
              </a:rPr>
              <a:t>IBDD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Options</a:t>
            </a:r>
          </a:p>
        </p:txBody>
      </p:sp>
      <p:sp>
        <p:nvSpPr>
          <p:cNvPr id="3" name="Text Placeholder 2"/>
          <p:cNvSpPr>
            <a:spLocks noGrp="1"/>
          </p:cNvSpPr>
          <p:nvPr>
            <p:ph type="body" sz="half" idx="2"/>
          </p:nvPr>
        </p:nvSpPr>
        <p:spPr>
          <a:xfrm>
            <a:off x="380998" y="3429000"/>
            <a:ext cx="3018781" cy="3623731"/>
          </a:xfrm>
        </p:spPr>
        <p:txBody>
          <a:bodyPr>
            <a:normAutofit fontScale="85000" lnSpcReduction="20000"/>
          </a:bodyPr>
          <a:lstStyle/>
          <a:p>
            <a:pPr algn="ctr"/>
            <a:r>
              <a:rPr lang="en-US" sz="3600" b="1" u="sng" dirty="0">
                <a:solidFill>
                  <a:srgbClr val="FF0000"/>
                </a:solidFill>
                <a:latin typeface="Arial Narrow" panose="020B0606020202030204" pitchFamily="34" charset="0"/>
              </a:rPr>
              <a:t>RUN!</a:t>
            </a:r>
          </a:p>
          <a:p>
            <a:r>
              <a:rPr lang="en-US" dirty="0">
                <a:solidFill>
                  <a:schemeClr val="bg1"/>
                </a:solidFill>
              </a:rPr>
              <a:t>Call 911</a:t>
            </a:r>
          </a:p>
          <a:p>
            <a:r>
              <a:rPr lang="en-US" dirty="0">
                <a:solidFill>
                  <a:schemeClr val="bg1"/>
                </a:solidFill>
              </a:rPr>
              <a:t>Verbal Commands</a:t>
            </a:r>
          </a:p>
          <a:p>
            <a:r>
              <a:rPr lang="en-US" sz="2800" dirty="0">
                <a:latin typeface="Arial Narrow" panose="020B0606020202030204" pitchFamily="34" charset="0"/>
                <a:cs typeface="Arial" panose="020B0604020202020204" pitchFamily="34" charset="0"/>
              </a:rPr>
              <a:t>DO NOT ACTUALLY RUN! Please articulate the direction, any obstacles, plan, etc.</a:t>
            </a:r>
          </a:p>
          <a:p>
            <a:endParaRPr lang="en-US" dirty="0">
              <a:solidFill>
                <a:schemeClr val="bg1"/>
              </a:solidFill>
            </a:endParaRPr>
          </a:p>
          <a:p>
            <a:r>
              <a:rPr lang="en-US" dirty="0">
                <a:solidFill>
                  <a:schemeClr val="bg1"/>
                </a:solidFill>
              </a:rPr>
              <a:t>OC/Pepper Spray</a:t>
            </a:r>
          </a:p>
          <a:p>
            <a:r>
              <a:rPr lang="en-US" dirty="0">
                <a:solidFill>
                  <a:schemeClr val="bg1"/>
                </a:solidFill>
              </a:rPr>
              <a:t>Simple Steps to Apply a Tourniquet</a:t>
            </a:r>
          </a:p>
          <a:p>
            <a:r>
              <a:rPr lang="en-US" dirty="0">
                <a:solidFill>
                  <a:schemeClr val="bg1"/>
                </a:solidFill>
              </a:rPr>
              <a:t>Shoot = Failure to Neutralize </a:t>
            </a: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1905471507"/>
              </p:ext>
            </p:extLst>
          </p:nvPr>
        </p:nvGraphicFramePr>
        <p:xfrm>
          <a:off x="3411618" y="800100"/>
          <a:ext cx="5476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84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2362200" cy="1096963"/>
          </a:xfrm>
        </p:spPr>
        <p:txBody>
          <a:bodyPr>
            <a:noAutofit/>
          </a:bodyPr>
          <a:lstStyle/>
          <a:p>
            <a:pPr algn="ctr"/>
            <a:r>
              <a:rPr lang="en-US" sz="3600" b="1" dirty="0">
                <a:solidFill>
                  <a:srgbClr val="002060"/>
                </a:solidFill>
                <a:latin typeface="Arial Narrow" panose="020B0606020202030204" pitchFamily="34" charset="0"/>
              </a:rPr>
              <a:t>IBDD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Options</a:t>
            </a:r>
          </a:p>
        </p:txBody>
      </p:sp>
      <p:sp>
        <p:nvSpPr>
          <p:cNvPr id="3" name="Text Placeholder 2"/>
          <p:cNvSpPr>
            <a:spLocks noGrp="1"/>
          </p:cNvSpPr>
          <p:nvPr>
            <p:ph type="body" sz="half" idx="2"/>
          </p:nvPr>
        </p:nvSpPr>
        <p:spPr>
          <a:xfrm>
            <a:off x="281309" y="3200400"/>
            <a:ext cx="3018781" cy="4419600"/>
          </a:xfrm>
        </p:spPr>
        <p:txBody>
          <a:bodyPr>
            <a:normAutofit/>
          </a:bodyPr>
          <a:lstStyle/>
          <a:p>
            <a:pPr algn="ctr"/>
            <a:r>
              <a:rPr lang="en-US" sz="3600" b="1" u="sng" dirty="0">
                <a:solidFill>
                  <a:srgbClr val="FF0000"/>
                </a:solidFill>
                <a:latin typeface="Arial Narrow" panose="020B0606020202030204" pitchFamily="34" charset="0"/>
              </a:rPr>
              <a:t>Flashlight</a:t>
            </a:r>
          </a:p>
          <a:p>
            <a:r>
              <a:rPr lang="en-US" dirty="0">
                <a:solidFill>
                  <a:schemeClr val="bg1"/>
                </a:solidFill>
              </a:rPr>
              <a:t>Call 911</a:t>
            </a:r>
            <a:endParaRPr lang="en-US" sz="2600" dirty="0">
              <a:latin typeface="Arial Narrow" panose="020B0606020202030204" pitchFamily="34" charset="0"/>
            </a:endParaRPr>
          </a:p>
          <a:p>
            <a:r>
              <a:rPr lang="en-US" sz="2400" dirty="0">
                <a:latin typeface="Arial Narrow" panose="020B0606020202030204" pitchFamily="34" charset="0"/>
              </a:rPr>
              <a:t>Turn </a:t>
            </a:r>
            <a:r>
              <a:rPr lang="en-US" sz="2400" b="0" dirty="0">
                <a:solidFill>
                  <a:schemeClr val="tx1"/>
                </a:solidFill>
                <a:latin typeface="Arial Narrow" panose="020B0606020202030204" pitchFamily="34" charset="0"/>
              </a:rPr>
              <a:t>the flashlight ON and bring it to your eyeline. </a:t>
            </a: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1874519511"/>
              </p:ext>
            </p:extLst>
          </p:nvPr>
        </p:nvGraphicFramePr>
        <p:xfrm>
          <a:off x="3514724" y="1371600"/>
          <a:ext cx="5476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4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90" y="1143000"/>
            <a:ext cx="2362200" cy="1096963"/>
          </a:xfrm>
        </p:spPr>
        <p:txBody>
          <a:bodyPr>
            <a:noAutofit/>
          </a:bodyPr>
          <a:lstStyle/>
          <a:p>
            <a:pPr algn="ctr"/>
            <a:r>
              <a:rPr lang="en-US" sz="3600" b="1" dirty="0">
                <a:solidFill>
                  <a:srgbClr val="002060"/>
                </a:solidFill>
                <a:latin typeface="Arial Narrow" panose="020B0606020202030204" pitchFamily="34" charset="0"/>
              </a:rPr>
              <a:t>IBDD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Options</a:t>
            </a:r>
          </a:p>
        </p:txBody>
      </p:sp>
      <p:sp>
        <p:nvSpPr>
          <p:cNvPr id="3" name="Text Placeholder 2"/>
          <p:cNvSpPr>
            <a:spLocks noGrp="1"/>
          </p:cNvSpPr>
          <p:nvPr>
            <p:ph type="body" sz="half" idx="2"/>
          </p:nvPr>
        </p:nvSpPr>
        <p:spPr>
          <a:xfrm>
            <a:off x="380999" y="2362200"/>
            <a:ext cx="3018781" cy="4419600"/>
          </a:xfrm>
        </p:spPr>
        <p:txBody>
          <a:bodyPr>
            <a:normAutofit fontScale="92500" lnSpcReduction="20000"/>
          </a:bodyPr>
          <a:lstStyle/>
          <a:p>
            <a:pPr algn="ctr"/>
            <a:r>
              <a:rPr lang="en-US" sz="4600" b="1" u="sng" dirty="0">
                <a:solidFill>
                  <a:srgbClr val="FF0000"/>
                </a:solidFill>
                <a:latin typeface="Arial Narrow" panose="020B0606020202030204" pitchFamily="34" charset="0"/>
              </a:rPr>
              <a:t>911 Call</a:t>
            </a:r>
            <a:endParaRPr lang="en-US" dirty="0">
              <a:solidFill>
                <a:schemeClr val="bg1"/>
              </a:solidFill>
            </a:endParaRPr>
          </a:p>
          <a:p>
            <a:r>
              <a:rPr lang="en-US" dirty="0">
                <a:solidFill>
                  <a:schemeClr val="bg1"/>
                </a:solidFill>
              </a:rPr>
              <a:t>Verbal </a:t>
            </a:r>
            <a:r>
              <a:rPr lang="en-US" sz="1300" dirty="0">
                <a:solidFill>
                  <a:schemeClr val="bg1"/>
                </a:solidFill>
              </a:rPr>
              <a:t>Commands</a:t>
            </a:r>
          </a:p>
          <a:p>
            <a:r>
              <a:rPr lang="en-US" sz="3400" b="0" dirty="0">
                <a:solidFill>
                  <a:schemeClr val="tx1"/>
                </a:solidFill>
                <a:latin typeface="Arial Narrow" panose="020B0606020202030204" pitchFamily="34" charset="0"/>
              </a:rPr>
              <a:t>Pick up the PROP PHONE, push 911 and then send. </a:t>
            </a:r>
          </a:p>
          <a:p>
            <a:endParaRPr lang="en-US" sz="1300" b="0" dirty="0">
              <a:solidFill>
                <a:schemeClr val="tx1"/>
              </a:solidFill>
              <a:latin typeface="Arial Narrow" panose="020B0606020202030204" pitchFamily="34" charset="0"/>
            </a:endParaRPr>
          </a:p>
          <a:p>
            <a:r>
              <a:rPr lang="en-US" sz="3400" b="0" dirty="0">
                <a:solidFill>
                  <a:schemeClr val="tx1"/>
                </a:solidFill>
                <a:latin typeface="Arial Narrow" panose="020B0606020202030204" pitchFamily="34" charset="0"/>
              </a:rPr>
              <a:t>Hold the phone to your ear OR articular that you are using the “speaker”. </a:t>
            </a:r>
          </a:p>
          <a:p>
            <a:endParaRPr lang="en-US" sz="1100" b="0" dirty="0">
              <a:solidFill>
                <a:schemeClr val="tx1"/>
              </a:solidFill>
              <a:latin typeface="Arial Narrow" panose="020B0606020202030204" pitchFamily="34" charset="0"/>
            </a:endParaRP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41941491"/>
              </p:ext>
            </p:extLst>
          </p:nvPr>
        </p:nvGraphicFramePr>
        <p:xfrm>
          <a:off x="3505200" y="1066800"/>
          <a:ext cx="5476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35" y="1295400"/>
            <a:ext cx="2362200" cy="1096963"/>
          </a:xfrm>
        </p:spPr>
        <p:txBody>
          <a:bodyPr>
            <a:noAutofit/>
          </a:bodyPr>
          <a:lstStyle/>
          <a:p>
            <a:pPr algn="ctr"/>
            <a:r>
              <a:rPr lang="en-US" sz="3600" b="1" dirty="0">
                <a:solidFill>
                  <a:srgbClr val="002060"/>
                </a:solidFill>
                <a:latin typeface="Arial Narrow" panose="020B0606020202030204" pitchFamily="34" charset="0"/>
              </a:rPr>
              <a:t>IBDD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Options</a:t>
            </a:r>
          </a:p>
        </p:txBody>
      </p:sp>
      <p:sp>
        <p:nvSpPr>
          <p:cNvPr id="3" name="Text Placeholder 2"/>
          <p:cNvSpPr>
            <a:spLocks noGrp="1"/>
          </p:cNvSpPr>
          <p:nvPr>
            <p:ph type="body" sz="half" idx="2"/>
          </p:nvPr>
        </p:nvSpPr>
        <p:spPr>
          <a:xfrm>
            <a:off x="152400" y="1372340"/>
            <a:ext cx="3188471" cy="5257060"/>
          </a:xfrm>
        </p:spPr>
        <p:txBody>
          <a:bodyPr>
            <a:normAutofit/>
          </a:bodyPr>
          <a:lstStyle/>
          <a:p>
            <a:pPr algn="ctr"/>
            <a:endParaRPr lang="en-US" sz="3600" b="1" u="sng" dirty="0">
              <a:solidFill>
                <a:srgbClr val="FF0000"/>
              </a:solidFill>
              <a:latin typeface="Arial Narrow" panose="020B0606020202030204" pitchFamily="34" charset="0"/>
            </a:endParaRPr>
          </a:p>
          <a:p>
            <a:pPr algn="ctr"/>
            <a:endParaRPr lang="en-US" sz="3600" b="1" u="sng" dirty="0">
              <a:solidFill>
                <a:srgbClr val="FF0000"/>
              </a:solidFill>
              <a:latin typeface="Arial Narrow" panose="020B0606020202030204" pitchFamily="34" charset="0"/>
            </a:endParaRPr>
          </a:p>
          <a:p>
            <a:pPr algn="ctr"/>
            <a:r>
              <a:rPr lang="en-US" sz="3600" b="1" u="sng" dirty="0">
                <a:solidFill>
                  <a:srgbClr val="FF0000"/>
                </a:solidFill>
                <a:latin typeface="Arial Narrow" panose="020B0606020202030204" pitchFamily="34" charset="0"/>
              </a:rPr>
              <a:t>Verbal</a:t>
            </a:r>
          </a:p>
          <a:p>
            <a:pPr algn="ctr"/>
            <a:r>
              <a:rPr lang="en-US" sz="3600" b="1" u="sng" dirty="0">
                <a:solidFill>
                  <a:srgbClr val="FF0000"/>
                </a:solidFill>
                <a:latin typeface="Arial Narrow" panose="020B0606020202030204" pitchFamily="34" charset="0"/>
              </a:rPr>
              <a:t>Commands</a:t>
            </a:r>
          </a:p>
          <a:p>
            <a:r>
              <a:rPr lang="en-US" dirty="0">
                <a:solidFill>
                  <a:schemeClr val="bg1"/>
                </a:solidFill>
              </a:rPr>
              <a:t>Call 91</a:t>
            </a:r>
            <a:endParaRPr lang="en-US" dirty="0">
              <a:solidFill>
                <a:schemeClr val="bg1"/>
              </a:solidFill>
              <a:latin typeface="Arial Narrow" panose="020B0606020202030204" pitchFamily="34" charset="0"/>
            </a:endParaRPr>
          </a:p>
          <a:p>
            <a:r>
              <a:rPr lang="en-US" sz="2000" dirty="0">
                <a:latin typeface="Arial Narrow" panose="020B0606020202030204" pitchFamily="34" charset="0"/>
              </a:rPr>
              <a:t>Verbal commands can be the hardest to execute so you MUST practice your delivery, your body language, and your commands.</a:t>
            </a:r>
          </a:p>
          <a:p>
            <a:endParaRPr lang="en-US" sz="800" dirty="0">
              <a:latin typeface="Arial Narrow" panose="020B0606020202030204" pitchFamily="34" charset="0"/>
            </a:endParaRPr>
          </a:p>
          <a:p>
            <a:r>
              <a:rPr lang="en-US" sz="2000" b="0" dirty="0">
                <a:solidFill>
                  <a:schemeClr val="tx1"/>
                </a:solidFill>
                <a:latin typeface="Arial Narrow" panose="020B0606020202030204" pitchFamily="34" charset="0"/>
              </a:rPr>
              <a:t>Consider “frames” or “fence</a:t>
            </a:r>
          </a:p>
          <a:p>
            <a:endParaRPr lang="en-US" sz="2000" dirty="0">
              <a:latin typeface="Arial Narrow" panose="020B0606020202030204" pitchFamily="34" charset="0"/>
            </a:endParaRP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2264072586"/>
              </p:ext>
            </p:extLst>
          </p:nvPr>
        </p:nvGraphicFramePr>
        <p:xfrm>
          <a:off x="3514725" y="1371600"/>
          <a:ext cx="5476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13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2362200" cy="1096963"/>
          </a:xfrm>
        </p:spPr>
        <p:txBody>
          <a:bodyPr>
            <a:noAutofit/>
          </a:bodyPr>
          <a:lstStyle/>
          <a:p>
            <a:pPr algn="ctr"/>
            <a:r>
              <a:rPr lang="en-US" sz="3600" b="1" dirty="0">
                <a:solidFill>
                  <a:srgbClr val="002060"/>
                </a:solidFill>
                <a:latin typeface="Arial Narrow" panose="020B0606020202030204" pitchFamily="34" charset="0"/>
              </a:rPr>
              <a:t>IBDD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Options</a:t>
            </a:r>
          </a:p>
        </p:txBody>
      </p:sp>
      <p:sp>
        <p:nvSpPr>
          <p:cNvPr id="3" name="Text Placeholder 2"/>
          <p:cNvSpPr>
            <a:spLocks noGrp="1"/>
          </p:cNvSpPr>
          <p:nvPr>
            <p:ph type="body" sz="half" idx="2"/>
          </p:nvPr>
        </p:nvSpPr>
        <p:spPr>
          <a:xfrm>
            <a:off x="228600" y="1066800"/>
            <a:ext cx="3200400" cy="5545666"/>
          </a:xfrm>
        </p:spPr>
        <p:txBody>
          <a:bodyPr>
            <a:normAutofit/>
          </a:bodyPr>
          <a:lstStyle/>
          <a:p>
            <a:pPr algn="ctr"/>
            <a:endParaRPr lang="en-US" sz="3600" b="1" u="sng" dirty="0">
              <a:solidFill>
                <a:srgbClr val="FF0000"/>
              </a:solidFill>
              <a:latin typeface="Arial Narrow" panose="020B0606020202030204" pitchFamily="34" charset="0"/>
            </a:endParaRPr>
          </a:p>
          <a:p>
            <a:pPr algn="ctr"/>
            <a:endParaRPr lang="en-US" sz="3600" b="1" u="sng" dirty="0">
              <a:solidFill>
                <a:srgbClr val="FF0000"/>
              </a:solidFill>
              <a:latin typeface="Arial Narrow" panose="020B0606020202030204" pitchFamily="34" charset="0"/>
            </a:endParaRPr>
          </a:p>
          <a:p>
            <a:pPr algn="ctr"/>
            <a:endParaRPr lang="en-US" sz="3600" b="1" u="sng" dirty="0">
              <a:solidFill>
                <a:srgbClr val="FF0000"/>
              </a:solidFill>
              <a:latin typeface="Arial Narrow" panose="020B0606020202030204" pitchFamily="34" charset="0"/>
            </a:endParaRPr>
          </a:p>
          <a:p>
            <a:pPr algn="ctr"/>
            <a:r>
              <a:rPr lang="en-US" sz="3600" b="1" u="sng" dirty="0">
                <a:solidFill>
                  <a:srgbClr val="FF0000"/>
                </a:solidFill>
                <a:latin typeface="Arial Narrow" panose="020B0606020202030204" pitchFamily="34" charset="0"/>
              </a:rPr>
              <a:t>OC/Pepper Spray</a:t>
            </a:r>
            <a:endParaRPr lang="en-US" sz="2600" dirty="0">
              <a:latin typeface="Arial Narrow" panose="020B0606020202030204" pitchFamily="34" charset="0"/>
            </a:endParaRPr>
          </a:p>
          <a:p>
            <a:pPr algn="ctr"/>
            <a:endParaRPr lang="en-US" sz="2600" b="1" dirty="0">
              <a:latin typeface="Arial Narrow" panose="020B0606020202030204" pitchFamily="34" charset="0"/>
            </a:endParaRPr>
          </a:p>
          <a:p>
            <a:pPr algn="ctr"/>
            <a:r>
              <a:rPr lang="en-US" sz="2600" b="1" dirty="0">
                <a:latin typeface="Arial Narrow" panose="020B0606020202030204" pitchFamily="34" charset="0"/>
              </a:rPr>
              <a:t>“In a nutshell” </a:t>
            </a:r>
            <a:endParaRPr lang="en-US" sz="2600" b="1" dirty="0">
              <a:solidFill>
                <a:schemeClr val="tx1"/>
              </a:solidFill>
              <a:latin typeface="Arial Narrow" panose="020B0606020202030204" pitchFamily="34" charset="0"/>
            </a:endParaRPr>
          </a:p>
          <a:p>
            <a:r>
              <a:rPr lang="en-US" sz="2000" b="0" dirty="0">
                <a:solidFill>
                  <a:schemeClr val="tx1"/>
                </a:solidFill>
                <a:latin typeface="Arial Narrow" panose="020B0606020202030204" pitchFamily="34" charset="0"/>
              </a:rPr>
              <a:t>Verbal commands. Thumb on button, extend arm, press while spraying across eyes (ear to ear). Accurate aim is critical.</a:t>
            </a:r>
            <a:r>
              <a:rPr lang="en-US" sz="2000" b="1" dirty="0">
                <a:solidFill>
                  <a:schemeClr val="tx1"/>
                </a:solidFill>
                <a:latin typeface="Arial Narrow" panose="020B0606020202030204" pitchFamily="34" charset="0"/>
              </a:rPr>
              <a:t> </a:t>
            </a:r>
          </a:p>
          <a:p>
            <a:endParaRPr lang="en-US" sz="2000" b="1" dirty="0">
              <a:solidFill>
                <a:schemeClr val="tx1"/>
              </a:solidFill>
              <a:latin typeface="Arial Narrow" panose="020B0606020202030204" pitchFamily="34" charset="0"/>
            </a:endParaRP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1713974979"/>
              </p:ext>
            </p:extLst>
          </p:nvPr>
        </p:nvGraphicFramePr>
        <p:xfrm>
          <a:off x="3581400" y="1524000"/>
          <a:ext cx="5476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92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
            <a:ext cx="2362200" cy="1096963"/>
          </a:xfrm>
        </p:spPr>
        <p:txBody>
          <a:bodyPr>
            <a:noAutofit/>
          </a:bodyPr>
          <a:lstStyle/>
          <a:p>
            <a:pPr algn="ctr"/>
            <a:r>
              <a:rPr lang="en-US" sz="3600" b="1" dirty="0">
                <a:solidFill>
                  <a:srgbClr val="002060"/>
                </a:solidFill>
                <a:latin typeface="Arial Narrow" panose="020B0606020202030204" pitchFamily="34" charset="0"/>
              </a:rPr>
              <a:t>IBDD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Options</a:t>
            </a:r>
          </a:p>
        </p:txBody>
      </p:sp>
      <p:sp>
        <p:nvSpPr>
          <p:cNvPr id="3" name="Text Placeholder 2"/>
          <p:cNvSpPr>
            <a:spLocks noGrp="1"/>
          </p:cNvSpPr>
          <p:nvPr>
            <p:ph type="body" sz="half" idx="2"/>
          </p:nvPr>
        </p:nvSpPr>
        <p:spPr>
          <a:xfrm>
            <a:off x="304800" y="1362722"/>
            <a:ext cx="3018781" cy="5266678"/>
          </a:xfrm>
        </p:spPr>
        <p:txBody>
          <a:bodyPr>
            <a:normAutofit fontScale="85000" lnSpcReduction="10000"/>
          </a:bodyPr>
          <a:lstStyle/>
          <a:p>
            <a:pPr algn="ctr"/>
            <a:r>
              <a:rPr lang="en-US" sz="3600" b="1" i="1" u="sng" dirty="0">
                <a:solidFill>
                  <a:srgbClr val="FF0000"/>
                </a:solidFill>
                <a:latin typeface="Arial Narrow" panose="020B0606020202030204" pitchFamily="34" charset="0"/>
              </a:rPr>
              <a:t>Tourniquet</a:t>
            </a:r>
          </a:p>
          <a:p>
            <a:pPr algn="ctr"/>
            <a:endParaRPr lang="en-US" sz="2000" dirty="0">
              <a:latin typeface="Arial Narrow" panose="020B0606020202030204" pitchFamily="34" charset="0"/>
            </a:endParaRPr>
          </a:p>
          <a:p>
            <a:r>
              <a:rPr lang="en-US" sz="2400" dirty="0">
                <a:latin typeface="Arial Narrow" panose="020B0606020202030204" pitchFamily="34" charset="0"/>
              </a:rPr>
              <a:t>Please review the “Simple Steps to Appy a Tourniquet” that are placed on each table. </a:t>
            </a:r>
          </a:p>
          <a:p>
            <a:endParaRPr lang="en-US" sz="2400" dirty="0">
              <a:latin typeface="Arial Narrow" panose="020B0606020202030204" pitchFamily="34" charset="0"/>
            </a:endParaRPr>
          </a:p>
          <a:p>
            <a:r>
              <a:rPr lang="en-US" sz="2400" dirty="0">
                <a:latin typeface="Arial Narrow" panose="020B0606020202030204" pitchFamily="34" charset="0"/>
              </a:rPr>
              <a:t>In your scenario, if you decide to apply a tourniquet then VERBALIZE your actions from start to finish.</a:t>
            </a:r>
          </a:p>
          <a:p>
            <a:pPr marL="342900" indent="-342900">
              <a:buFont typeface="Arial" panose="020B0604020202020204" pitchFamily="34" charset="0"/>
              <a:buChar char="•"/>
            </a:pPr>
            <a:r>
              <a:rPr lang="en-US" sz="2400" dirty="0">
                <a:latin typeface="Arial Narrow" panose="020B0606020202030204" pitchFamily="34" charset="0"/>
              </a:rPr>
              <a:t>Retrieving YOUR tourniquet from where? </a:t>
            </a:r>
          </a:p>
          <a:p>
            <a:pPr marL="342900" indent="-342900">
              <a:buFont typeface="Arial" panose="020B0604020202020204" pitchFamily="34" charset="0"/>
              <a:buChar char="•"/>
            </a:pPr>
            <a:r>
              <a:rPr lang="en-US" sz="2400" dirty="0">
                <a:latin typeface="Arial Narrow" panose="020B0606020202030204" pitchFamily="34" charset="0"/>
              </a:rPr>
              <a:t>Verbal?</a:t>
            </a:r>
          </a:p>
          <a:p>
            <a:pPr marL="342900" indent="-342900">
              <a:buFont typeface="Arial" panose="020B0604020202020204" pitchFamily="34" charset="0"/>
              <a:buChar char="•"/>
            </a:pPr>
            <a:r>
              <a:rPr lang="en-US" sz="2400" dirty="0">
                <a:latin typeface="Arial Narrow" panose="020B0606020202030204" pitchFamily="34" charset="0"/>
              </a:rPr>
              <a:t>Placement?</a:t>
            </a:r>
          </a:p>
          <a:p>
            <a:pPr marL="342900" indent="-342900">
              <a:buFont typeface="Arial" panose="020B0604020202020204" pitchFamily="34" charset="0"/>
              <a:buChar char="•"/>
            </a:pPr>
            <a:r>
              <a:rPr lang="en-US" sz="2400" dirty="0">
                <a:latin typeface="Arial Narrow" panose="020B0606020202030204" pitchFamily="34" charset="0"/>
              </a:rPr>
              <a:t>How tight?</a:t>
            </a:r>
          </a:p>
          <a:p>
            <a:pPr marL="342900" indent="-342900">
              <a:buFont typeface="Arial" panose="020B0604020202020204" pitchFamily="34" charset="0"/>
              <a:buChar char="•"/>
            </a:pPr>
            <a:r>
              <a:rPr lang="en-US" sz="2400" dirty="0">
                <a:latin typeface="Arial Narrow" panose="020B0606020202030204" pitchFamily="34" charset="0"/>
              </a:rPr>
              <a:t>Calling 911? </a:t>
            </a:r>
            <a:r>
              <a:rPr lang="en-US" sz="2400" b="1" dirty="0">
                <a:latin typeface="Arial Narrow" panose="020B0606020202030204" pitchFamily="34" charset="0"/>
              </a:rPr>
              <a:t>DO IT</a:t>
            </a:r>
            <a:r>
              <a:rPr lang="en-US" sz="2000" dirty="0">
                <a:latin typeface="Arial Narrow" panose="020B0606020202030204" pitchFamily="34" charset="0"/>
              </a:rPr>
              <a:t> </a:t>
            </a: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1991042981"/>
              </p:ext>
            </p:extLst>
          </p:nvPr>
        </p:nvGraphicFramePr>
        <p:xfrm>
          <a:off x="3514724" y="1371600"/>
          <a:ext cx="5476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08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2362200" cy="1096963"/>
          </a:xfrm>
        </p:spPr>
        <p:txBody>
          <a:bodyPr>
            <a:noAutofit/>
          </a:bodyPr>
          <a:lstStyle/>
          <a:p>
            <a:pPr algn="ctr"/>
            <a:r>
              <a:rPr lang="en-US" sz="4000" b="1" dirty="0">
                <a:solidFill>
                  <a:schemeClr val="tx1"/>
                </a:solidFill>
              </a:rPr>
              <a:t>IBDD </a:t>
            </a:r>
            <a:br>
              <a:rPr lang="en-US" sz="4000" b="1" dirty="0">
                <a:solidFill>
                  <a:schemeClr val="tx1"/>
                </a:solidFill>
              </a:rPr>
            </a:br>
            <a:r>
              <a:rPr lang="en-US" sz="4000" b="1" dirty="0">
                <a:solidFill>
                  <a:schemeClr val="tx1"/>
                </a:solidFill>
              </a:rPr>
              <a:t>Options</a:t>
            </a:r>
          </a:p>
        </p:txBody>
      </p:sp>
      <p:sp>
        <p:nvSpPr>
          <p:cNvPr id="3" name="Text Placeholder 2"/>
          <p:cNvSpPr>
            <a:spLocks noGrp="1"/>
          </p:cNvSpPr>
          <p:nvPr>
            <p:ph type="body" sz="half" idx="2"/>
          </p:nvPr>
        </p:nvSpPr>
        <p:spPr>
          <a:xfrm>
            <a:off x="159059" y="1066800"/>
            <a:ext cx="3269941" cy="5638800"/>
          </a:xfrm>
        </p:spPr>
        <p:txBody>
          <a:bodyPr>
            <a:normAutofit lnSpcReduction="10000"/>
          </a:bodyPr>
          <a:lstStyle/>
          <a:p>
            <a:pPr algn="ctr"/>
            <a:r>
              <a:rPr lang="en-US" sz="3600" b="1" u="sng" dirty="0">
                <a:solidFill>
                  <a:srgbClr val="FF0000"/>
                </a:solidFill>
                <a:latin typeface="Arial Narrow" panose="020B0606020202030204" pitchFamily="34" charset="0"/>
              </a:rPr>
              <a:t>Failure to Neutralize </a:t>
            </a:r>
          </a:p>
          <a:p>
            <a:pPr algn="ctr"/>
            <a:endParaRPr lang="en-US" sz="900" dirty="0">
              <a:solidFill>
                <a:srgbClr val="FF0000"/>
              </a:solidFill>
              <a:latin typeface="Arial Narrow" panose="020B0606020202030204" pitchFamily="34" charset="0"/>
            </a:endParaRPr>
          </a:p>
          <a:p>
            <a:r>
              <a:rPr lang="en-US" sz="2000" dirty="0">
                <a:latin typeface="Arial Narrow" panose="020B0606020202030204" pitchFamily="34" charset="0"/>
              </a:rPr>
              <a:t>We use a SIRT Training Pistol in our IBDD classes. The immediate feedback is beneficial.</a:t>
            </a:r>
          </a:p>
          <a:p>
            <a:r>
              <a:rPr lang="en-US" sz="900" dirty="0">
                <a:latin typeface="Arial Narrow" panose="020B0606020202030204" pitchFamily="34" charset="0"/>
              </a:rPr>
              <a:t> </a:t>
            </a:r>
          </a:p>
          <a:p>
            <a:r>
              <a:rPr lang="en-US" sz="2000" dirty="0">
                <a:latin typeface="Arial Narrow" panose="020B0606020202030204" pitchFamily="34" charset="0"/>
              </a:rPr>
              <a:t>Please make note that during IBDD “The Class”, the 7 </a:t>
            </a:r>
            <a:r>
              <a:rPr lang="en-US" sz="2000" b="1" dirty="0">
                <a:latin typeface="Arial Narrow" panose="020B0606020202030204" pitchFamily="34" charset="0"/>
              </a:rPr>
              <a:t>other</a:t>
            </a:r>
            <a:r>
              <a:rPr lang="en-US" sz="2000" dirty="0">
                <a:latin typeface="Arial Narrow" panose="020B0606020202030204" pitchFamily="34" charset="0"/>
              </a:rPr>
              <a:t> options are available to you EVEN IF YOU DON’T CARRY THEM but the use of a firearm is NOT. </a:t>
            </a:r>
          </a:p>
          <a:p>
            <a:endParaRPr lang="en-US" sz="900" dirty="0">
              <a:latin typeface="Arial Narrow" panose="020B0606020202030204" pitchFamily="34" charset="0"/>
            </a:endParaRPr>
          </a:p>
          <a:p>
            <a:r>
              <a:rPr lang="en-US" sz="2000" dirty="0">
                <a:latin typeface="Arial Narrow" panose="020B0606020202030204" pitchFamily="34" charset="0"/>
              </a:rPr>
              <a:t>We WANT you to experience tool cycling with non-lethal and less than lethal options. </a:t>
            </a:r>
          </a:p>
          <a:p>
            <a:endParaRPr lang="en-US" sz="900" dirty="0">
              <a:latin typeface="Arial Narrow" panose="020B0606020202030204" pitchFamily="34" charset="0"/>
            </a:endParaRPr>
          </a:p>
          <a:p>
            <a:r>
              <a:rPr lang="en-US" sz="2000" dirty="0">
                <a:latin typeface="Arial Narrow" panose="020B0606020202030204" pitchFamily="34" charset="0"/>
              </a:rPr>
              <a:t>See IBDD RULES #1 and #2</a:t>
            </a: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3515462355"/>
              </p:ext>
            </p:extLst>
          </p:nvPr>
        </p:nvGraphicFramePr>
        <p:xfrm>
          <a:off x="3514724" y="1371600"/>
          <a:ext cx="5476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0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54" y="1371600"/>
            <a:ext cx="2362200" cy="1096963"/>
          </a:xfrm>
        </p:spPr>
        <p:txBody>
          <a:bodyPr>
            <a:noAutofit/>
          </a:bodyPr>
          <a:lstStyle/>
          <a:p>
            <a:pPr algn="ctr"/>
            <a:r>
              <a:rPr lang="en-US" sz="4000" b="1" dirty="0">
                <a:solidFill>
                  <a:schemeClr val="tx1"/>
                </a:solidFill>
              </a:rPr>
              <a:t>IBDD </a:t>
            </a:r>
            <a:br>
              <a:rPr lang="en-US" sz="4000" b="1" dirty="0">
                <a:solidFill>
                  <a:schemeClr val="tx1"/>
                </a:solidFill>
              </a:rPr>
            </a:br>
            <a:r>
              <a:rPr lang="en-US" sz="4000" b="1" dirty="0">
                <a:solidFill>
                  <a:schemeClr val="tx1"/>
                </a:solidFill>
              </a:rPr>
              <a:t>Options</a:t>
            </a:r>
          </a:p>
        </p:txBody>
      </p:sp>
      <p:sp>
        <p:nvSpPr>
          <p:cNvPr id="3" name="Text Placeholder 2"/>
          <p:cNvSpPr>
            <a:spLocks noGrp="1"/>
          </p:cNvSpPr>
          <p:nvPr>
            <p:ph type="body" sz="half" idx="2"/>
          </p:nvPr>
        </p:nvSpPr>
        <p:spPr>
          <a:xfrm>
            <a:off x="281309" y="2743200"/>
            <a:ext cx="3376291" cy="3733800"/>
          </a:xfrm>
        </p:spPr>
        <p:txBody>
          <a:bodyPr>
            <a:normAutofit fontScale="92500" lnSpcReduction="20000"/>
          </a:bodyPr>
          <a:lstStyle/>
          <a:p>
            <a:pPr algn="ctr"/>
            <a:r>
              <a:rPr lang="en-US" sz="3600" b="1" u="sng" dirty="0">
                <a:solidFill>
                  <a:srgbClr val="FF0000"/>
                </a:solidFill>
                <a:latin typeface="Arial Narrow" panose="020B0606020202030204" pitchFamily="34" charset="0"/>
              </a:rPr>
              <a:t>The RARE 9</a:t>
            </a:r>
            <a:r>
              <a:rPr lang="en-US" sz="3600" b="1" u="sng" baseline="30000" dirty="0">
                <a:solidFill>
                  <a:srgbClr val="FF0000"/>
                </a:solidFill>
                <a:latin typeface="Arial Narrow" panose="020B0606020202030204" pitchFamily="34" charset="0"/>
              </a:rPr>
              <a:t>th</a:t>
            </a:r>
            <a:r>
              <a:rPr lang="en-US" sz="3600" b="1" u="sng" dirty="0">
                <a:solidFill>
                  <a:srgbClr val="FF0000"/>
                </a:solidFill>
                <a:latin typeface="Arial Narrow" panose="020B0606020202030204" pitchFamily="34" charset="0"/>
              </a:rPr>
              <a:t> Option</a:t>
            </a:r>
          </a:p>
          <a:p>
            <a:pPr marL="457200" indent="-457200">
              <a:buFont typeface="Arial" panose="020B0604020202020204" pitchFamily="34" charset="0"/>
              <a:buChar char="•"/>
            </a:pPr>
            <a:endParaRPr lang="en-US" sz="2800" b="1" dirty="0">
              <a:latin typeface="Arial Narrow" panose="020B0606020202030204" pitchFamily="34" charset="0"/>
            </a:endParaRPr>
          </a:p>
          <a:p>
            <a:pPr marL="457200" indent="-457200">
              <a:buFont typeface="Arial" panose="020B0604020202020204" pitchFamily="34" charset="0"/>
              <a:buChar char="•"/>
            </a:pPr>
            <a:r>
              <a:rPr lang="en-US" sz="2800" dirty="0">
                <a:latin typeface="Arial Narrow" panose="020B0606020202030204" pitchFamily="34" charset="0"/>
              </a:rPr>
              <a:t>Do you meet the criteria for the 9</a:t>
            </a:r>
            <a:r>
              <a:rPr lang="en-US" sz="2800" baseline="30000" dirty="0">
                <a:latin typeface="Arial Narrow" panose="020B0606020202030204" pitchFamily="34" charset="0"/>
              </a:rPr>
              <a:t>th</a:t>
            </a:r>
            <a:r>
              <a:rPr lang="en-US" sz="2800" dirty="0">
                <a:latin typeface="Arial Narrow" panose="020B0606020202030204" pitchFamily="34" charset="0"/>
              </a:rPr>
              <a:t> option?</a:t>
            </a:r>
          </a:p>
          <a:p>
            <a:pPr marL="457200" indent="-457200">
              <a:buFont typeface="Arial" panose="020B0604020202020204" pitchFamily="34" charset="0"/>
              <a:buChar char="•"/>
            </a:pPr>
            <a:r>
              <a:rPr lang="en-US" sz="2800" dirty="0">
                <a:latin typeface="Arial Narrow" panose="020B0606020202030204" pitchFamily="34" charset="0"/>
              </a:rPr>
              <a:t>Honor system</a:t>
            </a:r>
          </a:p>
          <a:p>
            <a:pPr marL="457200" indent="-457200">
              <a:buFont typeface="Arial" panose="020B0604020202020204" pitchFamily="34" charset="0"/>
              <a:buChar char="•"/>
            </a:pPr>
            <a:r>
              <a:rPr lang="en-US" sz="2800" dirty="0">
                <a:latin typeface="Arial Narrow" panose="020B0606020202030204" pitchFamily="34" charset="0"/>
              </a:rPr>
              <a:t>Is the 9</a:t>
            </a:r>
            <a:r>
              <a:rPr lang="en-US" sz="2800" baseline="30000" dirty="0">
                <a:latin typeface="Arial Narrow" panose="020B0606020202030204" pitchFamily="34" charset="0"/>
              </a:rPr>
              <a:t>th</a:t>
            </a:r>
            <a:r>
              <a:rPr lang="en-US" sz="2800" dirty="0">
                <a:latin typeface="Arial Narrow" panose="020B0606020202030204" pitchFamily="34" charset="0"/>
              </a:rPr>
              <a:t> option your ONE first GOOD decision?</a:t>
            </a:r>
          </a:p>
          <a:p>
            <a:pPr marL="571500" indent="-571500">
              <a:buFont typeface="Arial" panose="020B0604020202020204" pitchFamily="34" charset="0"/>
              <a:buChar char="•"/>
            </a:pPr>
            <a:endParaRPr lang="en-US" sz="3600" b="1" dirty="0">
              <a:latin typeface="Arial Narrow" panose="020B0606020202030204" pitchFamily="34" charset="0"/>
            </a:endParaRPr>
          </a:p>
          <a:p>
            <a:pPr algn="ctr"/>
            <a:endParaRPr lang="en-US" sz="3600" b="1" u="sng" dirty="0">
              <a:solidFill>
                <a:srgbClr val="FF0000"/>
              </a:solidFill>
              <a:latin typeface="Arial Narrow" panose="020B0606020202030204" pitchFamily="34" charset="0"/>
            </a:endParaRPr>
          </a:p>
        </p:txBody>
      </p:sp>
      <p:graphicFrame>
        <p:nvGraphicFramePr>
          <p:cNvPr id="8" name="Content Placeholder 3">
            <a:extLst>
              <a:ext uri="{FF2B5EF4-FFF2-40B4-BE49-F238E27FC236}">
                <a16:creationId xmlns:a16="http://schemas.microsoft.com/office/drawing/2014/main" id="{250C8C1B-7B6A-49A7-B0DB-1946CEBA274C}"/>
              </a:ext>
            </a:extLst>
          </p:cNvPr>
          <p:cNvGraphicFramePr/>
          <p:nvPr>
            <p:extLst>
              <p:ext uri="{D42A27DB-BD31-4B8C-83A1-F6EECF244321}">
                <p14:modId xmlns:p14="http://schemas.microsoft.com/office/powerpoint/2010/main" val="4183042527"/>
              </p:ext>
            </p:extLst>
          </p:nvPr>
        </p:nvGraphicFramePr>
        <p:xfrm>
          <a:off x="3741740" y="1219200"/>
          <a:ext cx="5120951" cy="5056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78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B8D4-D508-488A-B7E2-D0B5102FCEE8}"/>
              </a:ext>
            </a:extLst>
          </p:cNvPr>
          <p:cNvSpPr>
            <a:spLocks noGrp="1"/>
          </p:cNvSpPr>
          <p:nvPr>
            <p:ph type="title"/>
          </p:nvPr>
        </p:nvSpPr>
        <p:spPr>
          <a:xfrm>
            <a:off x="309067" y="228600"/>
            <a:ext cx="2983229" cy="1600200"/>
          </a:xfrm>
        </p:spPr>
        <p:txBody>
          <a:bodyPr anchor="b">
            <a:normAutofit/>
          </a:bodyPr>
          <a:lstStyle/>
          <a:p>
            <a:pPr algn="ctr"/>
            <a:r>
              <a:rPr lang="en-US" b="1" dirty="0">
                <a:solidFill>
                  <a:srgbClr val="002060"/>
                </a:solidFill>
                <a:latin typeface="Arial Narrow" panose="020B0606020202030204" pitchFamily="34" charset="0"/>
              </a:rPr>
              <a:t>Remember,</a:t>
            </a:r>
          </a:p>
        </p:txBody>
      </p:sp>
      <p:sp>
        <p:nvSpPr>
          <p:cNvPr id="9" name="Content Placeholder 8">
            <a:extLst>
              <a:ext uri="{FF2B5EF4-FFF2-40B4-BE49-F238E27FC236}">
                <a16:creationId xmlns:a16="http://schemas.microsoft.com/office/drawing/2014/main" id="{8B387009-5F03-4703-9347-CB0DFD170684}"/>
              </a:ext>
            </a:extLst>
          </p:cNvPr>
          <p:cNvSpPr>
            <a:spLocks noGrp="1"/>
          </p:cNvSpPr>
          <p:nvPr>
            <p:ph idx="1"/>
          </p:nvPr>
        </p:nvSpPr>
        <p:spPr>
          <a:xfrm>
            <a:off x="20118" y="2133600"/>
            <a:ext cx="3561128" cy="4724400"/>
          </a:xfrm>
        </p:spPr>
        <p:txBody>
          <a:bodyPr>
            <a:normAutofit fontScale="92500" lnSpcReduction="20000"/>
          </a:bodyPr>
          <a:lstStyle/>
          <a:p>
            <a:pPr marL="0" indent="0" algn="ctr">
              <a:buNone/>
            </a:pPr>
            <a:r>
              <a:rPr lang="en-US" sz="4000" dirty="0">
                <a:latin typeface="Arial Narrow" panose="020B0606020202030204" pitchFamily="34" charset="0"/>
              </a:rPr>
              <a:t>Decisions are more important than techniques.</a:t>
            </a:r>
          </a:p>
          <a:p>
            <a:pPr marL="0" indent="0" algn="ctr">
              <a:buNone/>
            </a:pPr>
            <a:endParaRPr lang="en-US" sz="900" dirty="0">
              <a:latin typeface="Arial Narrow" panose="020B0606020202030204" pitchFamily="34" charset="0"/>
            </a:endParaRPr>
          </a:p>
          <a:p>
            <a:pPr marL="0" indent="0" algn="ctr">
              <a:buNone/>
            </a:pPr>
            <a:r>
              <a:rPr lang="en-US" sz="4000" dirty="0">
                <a:latin typeface="Arial Narrow" panose="020B0606020202030204" pitchFamily="34" charset="0"/>
              </a:rPr>
              <a:t>We may have just added a few more techniques to your </a:t>
            </a:r>
            <a:r>
              <a:rPr lang="en-US" sz="4000" b="1" dirty="0">
                <a:solidFill>
                  <a:srgbClr val="FF0000"/>
                </a:solidFill>
                <a:latin typeface="Arial Narrow" panose="020B0606020202030204" pitchFamily="34" charset="0"/>
              </a:rPr>
              <a:t>“good decision” skill set</a:t>
            </a:r>
          </a:p>
          <a:p>
            <a:pPr marL="0" indent="0" algn="ctr">
              <a:buNone/>
            </a:pPr>
            <a:r>
              <a:rPr lang="en-US" sz="4000" b="1" dirty="0">
                <a:latin typeface="Arial Narrow" panose="020B0606020202030204" pitchFamily="34" charset="0"/>
              </a:rPr>
              <a:t> </a:t>
            </a:r>
            <a:r>
              <a:rPr lang="en-US" sz="4000" dirty="0">
                <a:latin typeface="Arial Narrow" panose="020B0606020202030204" pitchFamily="34" charset="0"/>
              </a:rPr>
              <a:t>so let’s start stacking them.</a:t>
            </a:r>
          </a:p>
        </p:txBody>
      </p:sp>
      <p:pic>
        <p:nvPicPr>
          <p:cNvPr id="5" name="Content Placeholder 4">
            <a:extLst>
              <a:ext uri="{FF2B5EF4-FFF2-40B4-BE49-F238E27FC236}">
                <a16:creationId xmlns:a16="http://schemas.microsoft.com/office/drawing/2014/main" id="{992324E0-06E4-49E2-8BB9-17E2799199C8}"/>
              </a:ext>
            </a:extLst>
          </p:cNvPr>
          <p:cNvPicPr>
            <a:picLocks noChangeAspect="1"/>
          </p:cNvPicPr>
          <p:nvPr/>
        </p:nvPicPr>
        <p:blipFill rotWithShape="1">
          <a:blip r:embed="rId2">
            <a:extLst>
              <a:ext uri="{28A0092B-C50C-407E-A947-70E740481C1C}">
                <a14:useLocalDpi xmlns:a14="http://schemas.microsoft.com/office/drawing/2010/main" val="0"/>
              </a:ext>
            </a:extLst>
          </a:blip>
          <a:srcRect t="23" r="2" b="11033"/>
          <a:stretch/>
        </p:blipFill>
        <p:spPr>
          <a:xfrm>
            <a:off x="3978110" y="10"/>
            <a:ext cx="5165890" cy="6857990"/>
          </a:xfrm>
          <a:prstGeom prst="rect">
            <a:avLst/>
          </a:prstGeom>
        </p:spPr>
      </p:pic>
    </p:spTree>
    <p:extLst>
      <p:ext uri="{BB962C8B-B14F-4D97-AF65-F5344CB8AC3E}">
        <p14:creationId xmlns:p14="http://schemas.microsoft.com/office/powerpoint/2010/main" val="105982801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01A6-DEC3-49AA-A0CC-C78CC507D60B}"/>
              </a:ext>
            </a:extLst>
          </p:cNvPr>
          <p:cNvSpPr>
            <a:spLocks noGrp="1"/>
          </p:cNvSpPr>
          <p:nvPr>
            <p:ph type="title"/>
          </p:nvPr>
        </p:nvSpPr>
        <p:spPr>
          <a:xfrm>
            <a:off x="464820" y="381000"/>
            <a:ext cx="4692968" cy="76200"/>
          </a:xfrm>
        </p:spPr>
        <p:txBody>
          <a:bodyPr>
            <a:normAutofit fontScale="90000"/>
          </a:bodyPr>
          <a:lstStyle/>
          <a:p>
            <a:br>
              <a:rPr lang="en-US" sz="1000" b="1"/>
            </a:br>
            <a:br>
              <a:rPr lang="en-US" sz="1000" b="1"/>
            </a:br>
            <a:endParaRPr lang="en-US" sz="1000" dirty="0"/>
          </a:p>
        </p:txBody>
      </p:sp>
      <p:sp>
        <p:nvSpPr>
          <p:cNvPr id="9" name="Content Placeholder 8">
            <a:extLst>
              <a:ext uri="{FF2B5EF4-FFF2-40B4-BE49-F238E27FC236}">
                <a16:creationId xmlns:a16="http://schemas.microsoft.com/office/drawing/2014/main" id="{C6F16FE2-9871-4276-BEF0-9CF000DF17E5}"/>
              </a:ext>
            </a:extLst>
          </p:cNvPr>
          <p:cNvSpPr>
            <a:spLocks noGrp="1"/>
          </p:cNvSpPr>
          <p:nvPr>
            <p:ph idx="1"/>
          </p:nvPr>
        </p:nvSpPr>
        <p:spPr>
          <a:xfrm>
            <a:off x="76200" y="1066800"/>
            <a:ext cx="4648200" cy="5715000"/>
          </a:xfrm>
        </p:spPr>
        <p:txBody>
          <a:bodyPr>
            <a:noAutofit/>
          </a:bodyPr>
          <a:lstStyle/>
          <a:p>
            <a:pPr marL="0" indent="0">
              <a:buNone/>
            </a:pPr>
            <a:endParaRPr lang="en-US" sz="2000" i="0" dirty="0">
              <a:effectLst/>
              <a:latin typeface="Arial Narrow" panose="020B0606020202030204" pitchFamily="34" charset="0"/>
            </a:endParaRPr>
          </a:p>
          <a:p>
            <a:pPr marL="0" indent="0">
              <a:buNone/>
            </a:pPr>
            <a:r>
              <a:rPr lang="en-US" sz="2000" i="0" dirty="0">
                <a:effectLst/>
                <a:latin typeface="Arial Narrow" panose="020B0606020202030204" pitchFamily="34" charset="0"/>
              </a:rPr>
              <a:t>Cognitive skills and knowledge involve the ability to acquire factual information, often the kind of knowledge that can easily be tested</a:t>
            </a:r>
            <a:r>
              <a:rPr lang="en-US" sz="2000" dirty="0">
                <a:latin typeface="Arial Narrow" panose="020B0606020202030204" pitchFamily="34" charset="0"/>
              </a:rPr>
              <a:t> like we do through IBDD.</a:t>
            </a:r>
          </a:p>
          <a:p>
            <a:pPr marL="0" indent="0">
              <a:buNone/>
            </a:pPr>
            <a:r>
              <a:rPr lang="en-US" sz="2000" i="0" dirty="0">
                <a:effectLst/>
                <a:latin typeface="Arial Narrow" panose="020B0606020202030204" pitchFamily="34" charset="0"/>
              </a:rPr>
              <a:t>So, </a:t>
            </a:r>
            <a:r>
              <a:rPr lang="en-US" sz="2000" i="1" dirty="0">
                <a:effectLst/>
                <a:latin typeface="Arial Narrow" panose="020B0606020202030204" pitchFamily="34" charset="0"/>
              </a:rPr>
              <a:t>cognition</a:t>
            </a:r>
            <a:r>
              <a:rPr lang="en-US" sz="2000" i="0" dirty="0">
                <a:effectLst/>
                <a:latin typeface="Arial Narrow" panose="020B0606020202030204" pitchFamily="34" charset="0"/>
              </a:rPr>
              <a:t> should be distinguished from social, emotional, and creative development and ability. </a:t>
            </a:r>
            <a:r>
              <a:rPr lang="en-US" sz="2000" dirty="0">
                <a:latin typeface="Arial Narrow" panose="020B0606020202030204" pitchFamily="34" charset="0"/>
              </a:rPr>
              <a:t>It is called a cognitive stack because we have multiple choices and tasks that need to be decided upon.</a:t>
            </a:r>
            <a:r>
              <a:rPr lang="en-US" sz="2000" i="0" dirty="0">
                <a:effectLst/>
                <a:latin typeface="Arial Narrow" panose="020B0606020202030204" pitchFamily="34" charset="0"/>
              </a:rPr>
              <a:t> </a:t>
            </a:r>
          </a:p>
          <a:p>
            <a:pPr marL="0" indent="0">
              <a:buNone/>
            </a:pPr>
            <a:r>
              <a:rPr lang="en-US" sz="2000" i="1" dirty="0">
                <a:effectLst/>
                <a:latin typeface="Arial Narrow" panose="020B0606020202030204" pitchFamily="34" charset="0"/>
              </a:rPr>
              <a:t>Cognitive science</a:t>
            </a:r>
            <a:r>
              <a:rPr lang="en-US" sz="2000" i="0" dirty="0">
                <a:effectLst/>
                <a:latin typeface="Arial Narrow" panose="020B0606020202030204" pitchFamily="34" charset="0"/>
              </a:rPr>
              <a:t> is a growing field of study that deals with human perception, thinking, and learning.</a:t>
            </a:r>
          </a:p>
          <a:p>
            <a:pPr marL="0" indent="0">
              <a:buNone/>
            </a:pPr>
            <a:r>
              <a:rPr lang="en-US" sz="2000" b="1" dirty="0">
                <a:solidFill>
                  <a:srgbClr val="FF0000"/>
                </a:solidFill>
                <a:latin typeface="Arial Narrow" panose="020B0606020202030204" pitchFamily="34" charset="0"/>
              </a:rPr>
              <a:t>We are now going to look at the same images </a:t>
            </a:r>
            <a:r>
              <a:rPr lang="en-US" sz="2000" dirty="0">
                <a:latin typeface="Arial Narrow" panose="020B0606020202030204" pitchFamily="34" charset="0"/>
              </a:rPr>
              <a:t>but this time we are making MORE than one good decision. The one good FIRST decision stands but now we will </a:t>
            </a:r>
            <a:r>
              <a:rPr lang="en-US" sz="2000" b="1" dirty="0">
                <a:solidFill>
                  <a:srgbClr val="FF0000"/>
                </a:solidFill>
                <a:latin typeface="Arial Narrow" panose="020B0606020202030204" pitchFamily="34" charset="0"/>
              </a:rPr>
              <a:t>cognitively stack </a:t>
            </a:r>
            <a:r>
              <a:rPr lang="en-US" sz="2000" dirty="0">
                <a:latin typeface="Arial Narrow" panose="020B0606020202030204" pitchFamily="34" charset="0"/>
              </a:rPr>
              <a:t>SEVERAL GOOD decisions. </a:t>
            </a:r>
          </a:p>
        </p:txBody>
      </p:sp>
      <p:pic>
        <p:nvPicPr>
          <p:cNvPr id="5" name="Content Placeholder 4">
            <a:extLst>
              <a:ext uri="{FF2B5EF4-FFF2-40B4-BE49-F238E27FC236}">
                <a16:creationId xmlns:a16="http://schemas.microsoft.com/office/drawing/2014/main" id="{42E81B2D-EC98-4DA4-9EAC-3EF933B0FD8D}"/>
              </a:ext>
            </a:extLst>
          </p:cNvPr>
          <p:cNvPicPr>
            <a:picLocks noChangeAspect="1"/>
          </p:cNvPicPr>
          <p:nvPr/>
        </p:nvPicPr>
        <p:blipFill>
          <a:blip r:embed="rId2">
            <a:extLst>
              <a:ext uri="{28A0092B-C50C-407E-A947-70E740481C1C}">
                <a14:useLocalDpi xmlns:a14="http://schemas.microsoft.com/office/drawing/2010/main" val="0"/>
              </a:ext>
            </a:extLst>
          </a:blip>
          <a:srcRect l="23011" r="23011"/>
          <a:stretch/>
        </p:blipFill>
        <p:spPr>
          <a:xfrm>
            <a:off x="4724400" y="10"/>
            <a:ext cx="4419600" cy="6857989"/>
          </a:xfrm>
          <a:prstGeom prst="rect">
            <a:avLst/>
          </a:prstGeom>
        </p:spPr>
      </p:pic>
    </p:spTree>
    <p:extLst>
      <p:ext uri="{BB962C8B-B14F-4D97-AF65-F5344CB8AC3E}">
        <p14:creationId xmlns:p14="http://schemas.microsoft.com/office/powerpoint/2010/main" val="1564084378"/>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2E5B7E-7091-4614-B60A-A026F04D3B27}"/>
              </a:ext>
            </a:extLst>
          </p:cNvPr>
          <p:cNvSpPr txBox="1"/>
          <p:nvPr/>
        </p:nvSpPr>
        <p:spPr>
          <a:xfrm>
            <a:off x="222682" y="762000"/>
            <a:ext cx="8382000" cy="1077218"/>
          </a:xfrm>
          <a:prstGeom prst="rect">
            <a:avLst/>
          </a:prstGeom>
          <a:noFill/>
        </p:spPr>
        <p:txBody>
          <a:bodyPr wrap="square">
            <a:spAutoFit/>
          </a:bodyPr>
          <a:lstStyle/>
          <a:p>
            <a:pPr algn="l"/>
            <a:r>
              <a:rPr lang="en-US" sz="3200" b="1" i="0" dirty="0">
                <a:solidFill>
                  <a:srgbClr val="002060"/>
                </a:solidFill>
                <a:effectLst/>
                <a:latin typeface="Arial Narrow" panose="020B0606020202030204" pitchFamily="34" charset="0"/>
              </a:rPr>
              <a:t>IBDD DEFINITION OF SUCCESS:</a:t>
            </a:r>
            <a:br>
              <a:rPr lang="en-US" sz="3200" b="0" i="0" dirty="0">
                <a:solidFill>
                  <a:srgbClr val="002060"/>
                </a:solidFill>
                <a:effectLst/>
                <a:latin typeface="Arial Narrow" panose="020B0606020202030204" pitchFamily="34" charset="0"/>
              </a:rPr>
            </a:br>
            <a:endParaRPr lang="en-US" sz="3200" b="0" i="0" dirty="0">
              <a:solidFill>
                <a:srgbClr val="002060"/>
              </a:solidFill>
              <a:effectLst/>
              <a:latin typeface="Arial Narrow" panose="020B0606020202030204" pitchFamily="34" charset="0"/>
            </a:endParaRPr>
          </a:p>
        </p:txBody>
      </p:sp>
      <p:sp>
        <p:nvSpPr>
          <p:cNvPr id="7" name="TextBox 6">
            <a:extLst>
              <a:ext uri="{FF2B5EF4-FFF2-40B4-BE49-F238E27FC236}">
                <a16:creationId xmlns:a16="http://schemas.microsoft.com/office/drawing/2014/main" id="{DD99CCCE-B067-4BEF-9065-A1E79B16060A}"/>
              </a:ext>
            </a:extLst>
          </p:cNvPr>
          <p:cNvSpPr txBox="1"/>
          <p:nvPr/>
        </p:nvSpPr>
        <p:spPr>
          <a:xfrm>
            <a:off x="222682" y="1997839"/>
            <a:ext cx="8686800" cy="2862322"/>
          </a:xfrm>
          <a:prstGeom prst="rect">
            <a:avLst/>
          </a:prstGeom>
          <a:noFill/>
        </p:spPr>
        <p:txBody>
          <a:bodyPr wrap="square">
            <a:spAutoFit/>
          </a:bodyPr>
          <a:lstStyle/>
          <a:p>
            <a:pPr algn="l"/>
            <a:r>
              <a:rPr lang="en-US" sz="3600" b="0" i="0" dirty="0">
                <a:effectLst/>
                <a:latin typeface="Arial Narrow" panose="020B0606020202030204" pitchFamily="34" charset="0"/>
              </a:rPr>
              <a:t>To quickly make </a:t>
            </a:r>
            <a:r>
              <a:rPr lang="en-US" sz="3600" b="1" i="0" dirty="0">
                <a:solidFill>
                  <a:srgbClr val="FF0000"/>
                </a:solidFill>
                <a:effectLst/>
                <a:latin typeface="Arial Narrow" panose="020B0606020202030204" pitchFamily="34" charset="0"/>
              </a:rPr>
              <a:t>ONE</a:t>
            </a:r>
            <a:r>
              <a:rPr lang="en-US" sz="3600" b="0" i="0" dirty="0">
                <a:effectLst/>
                <a:latin typeface="Arial Narrow" panose="020B0606020202030204" pitchFamily="34" charset="0"/>
              </a:rPr>
              <a:t> good </a:t>
            </a:r>
            <a:r>
              <a:rPr lang="en-US" sz="3600" b="1" i="0" dirty="0">
                <a:solidFill>
                  <a:srgbClr val="FF0000"/>
                </a:solidFill>
                <a:effectLst/>
                <a:latin typeface="Arial Narrow" panose="020B0606020202030204" pitchFamily="34" charset="0"/>
              </a:rPr>
              <a:t>FIRST </a:t>
            </a:r>
            <a:r>
              <a:rPr lang="en-US" sz="3600" b="0" i="0" dirty="0">
                <a:effectLst/>
                <a:latin typeface="Arial Narrow" panose="020B0606020202030204" pitchFamily="34" charset="0"/>
              </a:rPr>
              <a:t>decision based on visual stimuli &amp; instantly act on it. </a:t>
            </a:r>
          </a:p>
          <a:p>
            <a:pPr algn="l"/>
            <a:r>
              <a:rPr lang="en-US" sz="3600" b="0" i="0" dirty="0">
                <a:effectLst/>
                <a:latin typeface="Arial Narrow" panose="020B0606020202030204" pitchFamily="34" charset="0"/>
              </a:rPr>
              <a:t>Be confident, decisive, efficient, &amp; explosive.</a:t>
            </a:r>
          </a:p>
          <a:p>
            <a:pPr algn="l"/>
            <a:endParaRPr lang="en-US" sz="3600" dirty="0">
              <a:latin typeface="Arial Narrow" panose="020B0606020202030204" pitchFamily="34" charset="0"/>
            </a:endParaRPr>
          </a:p>
          <a:p>
            <a:pPr algn="l"/>
            <a:r>
              <a:rPr lang="en-US" sz="3600" b="0" i="0" dirty="0">
                <a:effectLst/>
                <a:latin typeface="Arial Narrow" panose="020B0606020202030204" pitchFamily="34" charset="0"/>
              </a:rPr>
              <a:t>Let’s jump right in!!!</a:t>
            </a:r>
          </a:p>
        </p:txBody>
      </p:sp>
    </p:spTree>
    <p:extLst>
      <p:ext uri="{BB962C8B-B14F-4D97-AF65-F5344CB8AC3E}">
        <p14:creationId xmlns:p14="http://schemas.microsoft.com/office/powerpoint/2010/main" val="41937646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76BE-A336-4BC2-99C2-B243DD7A14D3}"/>
              </a:ext>
            </a:extLst>
          </p:cNvPr>
          <p:cNvSpPr>
            <a:spLocks noGrp="1"/>
          </p:cNvSpPr>
          <p:nvPr>
            <p:ph type="title"/>
          </p:nvPr>
        </p:nvSpPr>
        <p:spPr>
          <a:xfrm>
            <a:off x="228600" y="1143000"/>
            <a:ext cx="3451860" cy="1981200"/>
          </a:xfrm>
        </p:spPr>
        <p:txBody>
          <a:bodyPr>
            <a:noAutofit/>
          </a:bodyPr>
          <a:lstStyle/>
          <a:p>
            <a:r>
              <a:rPr lang="en-US" b="1" dirty="0">
                <a:solidFill>
                  <a:srgbClr val="FF0000"/>
                </a:solidFill>
              </a:rPr>
              <a:t>8 IBDD option cards</a:t>
            </a:r>
          </a:p>
        </p:txBody>
      </p:sp>
      <p:sp>
        <p:nvSpPr>
          <p:cNvPr id="3" name="Content Placeholder 2">
            <a:extLst>
              <a:ext uri="{FF2B5EF4-FFF2-40B4-BE49-F238E27FC236}">
                <a16:creationId xmlns:a16="http://schemas.microsoft.com/office/drawing/2014/main" id="{CE11B738-5DA7-4DDC-8350-02FFECDB6E76}"/>
              </a:ext>
            </a:extLst>
          </p:cNvPr>
          <p:cNvSpPr>
            <a:spLocks noGrp="1"/>
          </p:cNvSpPr>
          <p:nvPr>
            <p:ph idx="1"/>
          </p:nvPr>
        </p:nvSpPr>
        <p:spPr>
          <a:xfrm>
            <a:off x="3581400" y="304800"/>
            <a:ext cx="5334000" cy="6477000"/>
          </a:xfrm>
        </p:spPr>
        <p:txBody>
          <a:bodyPr>
            <a:normAutofit fontScale="92500"/>
          </a:bodyPr>
          <a:lstStyle/>
          <a:p>
            <a:r>
              <a:rPr lang="en-US" sz="2400" dirty="0">
                <a:latin typeface="Arial Narrow" panose="020B0606020202030204" pitchFamily="34" charset="0"/>
              </a:rPr>
              <a:t>Stay seated. Lay all 8 IBDDIC OPTION Cards on the table in front of you with the “escalation” of force in mind. Does the 9</a:t>
            </a:r>
            <a:r>
              <a:rPr lang="en-US" sz="2400" baseline="30000" dirty="0">
                <a:latin typeface="Arial Narrow" panose="020B0606020202030204" pitchFamily="34" charset="0"/>
              </a:rPr>
              <a:t>th</a:t>
            </a:r>
            <a:r>
              <a:rPr lang="en-US" sz="2400" dirty="0">
                <a:latin typeface="Arial Narrow" panose="020B0606020202030204" pitchFamily="34" charset="0"/>
              </a:rPr>
              <a:t> OPTION apply?</a:t>
            </a:r>
          </a:p>
          <a:p>
            <a:r>
              <a:rPr lang="en-US" sz="2400" dirty="0">
                <a:latin typeface="Arial Narrow" panose="020B0606020202030204" pitchFamily="34" charset="0"/>
              </a:rPr>
              <a:t>After the image appears on the screen you will have 5 seconds to make decisions and START ACTING ON THEM with the use of your OPTION Cards. </a:t>
            </a:r>
            <a:r>
              <a:rPr lang="en-US" sz="2400" b="1" dirty="0">
                <a:solidFill>
                  <a:srgbClr val="FF0000"/>
                </a:solidFill>
                <a:latin typeface="Arial Narrow" panose="020B0606020202030204" pitchFamily="34" charset="0"/>
              </a:rPr>
              <a:t>DO THE ACTION ON THE CARDS.</a:t>
            </a:r>
          </a:p>
          <a:p>
            <a:r>
              <a:rPr lang="en-US" sz="2400" dirty="0">
                <a:latin typeface="Arial Narrow" panose="020B0606020202030204" pitchFamily="34" charset="0"/>
              </a:rPr>
              <a:t>Once completed, place your cards in your hand BY THE SEQUENCE of your actions. We will want to see YOUR DECISIONS so be prepared to show your “hand” and explain your course of action. </a:t>
            </a:r>
          </a:p>
          <a:p>
            <a:pPr marL="0" indent="0">
              <a:buNone/>
            </a:pPr>
            <a:endParaRPr lang="en-US" sz="1700" b="1" dirty="0">
              <a:latin typeface="Arial Narrow" panose="020B0606020202030204" pitchFamily="34" charset="0"/>
            </a:endParaRPr>
          </a:p>
          <a:p>
            <a:pPr marL="0" indent="0">
              <a:buNone/>
            </a:pPr>
            <a:r>
              <a:rPr lang="en-US" sz="1700" b="1" dirty="0">
                <a:latin typeface="Arial Narrow" panose="020B0606020202030204" pitchFamily="34" charset="0"/>
              </a:rPr>
              <a:t>Example: </a:t>
            </a:r>
            <a:r>
              <a:rPr lang="en-US" sz="1700" dirty="0">
                <a:latin typeface="Arial Narrow" panose="020B0606020202030204" pitchFamily="34" charset="0"/>
              </a:rPr>
              <a:t>PUSH the 911 buttons on the PHONE and speak into it as if it were a real phone. </a:t>
            </a:r>
          </a:p>
          <a:p>
            <a:pPr marL="0" indent="0">
              <a:buNone/>
            </a:pPr>
            <a:r>
              <a:rPr lang="en-US" sz="1700" b="1" dirty="0">
                <a:latin typeface="Arial Narrow" panose="020B0606020202030204" pitchFamily="34" charset="0"/>
              </a:rPr>
              <a:t>Example: </a:t>
            </a:r>
            <a:r>
              <a:rPr lang="en-US" sz="1700" dirty="0">
                <a:latin typeface="Arial Narrow" panose="020B0606020202030204" pitchFamily="34" charset="0"/>
              </a:rPr>
              <a:t>TURN ON the FLASHLIGHT by “clicking on the back” and then hold up to your eyeline to ID….</a:t>
            </a:r>
          </a:p>
          <a:p>
            <a:pPr marL="0" indent="0">
              <a:buNone/>
            </a:pPr>
            <a:r>
              <a:rPr lang="en-US" sz="1700" b="1" dirty="0">
                <a:latin typeface="Arial Narrow" panose="020B0606020202030204" pitchFamily="34" charset="0"/>
              </a:rPr>
              <a:t>Example: </a:t>
            </a:r>
            <a:r>
              <a:rPr lang="en-US" sz="1700" dirty="0">
                <a:latin typeface="Arial Narrow" panose="020B0606020202030204" pitchFamily="34" charset="0"/>
              </a:rPr>
              <a:t>Verbal Commands? SAY IT out loud.</a:t>
            </a:r>
          </a:p>
          <a:p>
            <a:pPr marL="0" indent="0">
              <a:buNone/>
            </a:pPr>
            <a:r>
              <a:rPr lang="en-US" sz="1700" b="1" dirty="0">
                <a:latin typeface="Arial Narrow" panose="020B0606020202030204" pitchFamily="34" charset="0"/>
              </a:rPr>
              <a:t>Example: </a:t>
            </a:r>
            <a:r>
              <a:rPr lang="en-US" sz="1700" dirty="0">
                <a:latin typeface="Arial Narrow" panose="020B0606020202030204" pitchFamily="34" charset="0"/>
              </a:rPr>
              <a:t>Tourniquet? EXPLAIN your actions.</a:t>
            </a:r>
          </a:p>
        </p:txBody>
      </p:sp>
      <p:sp>
        <p:nvSpPr>
          <p:cNvPr id="4" name="Text Placeholder 3">
            <a:extLst>
              <a:ext uri="{FF2B5EF4-FFF2-40B4-BE49-F238E27FC236}">
                <a16:creationId xmlns:a16="http://schemas.microsoft.com/office/drawing/2014/main" id="{7E8DE421-F6BB-4F50-B29F-ABD3B43322D0}"/>
              </a:ext>
            </a:extLst>
          </p:cNvPr>
          <p:cNvSpPr>
            <a:spLocks noGrp="1"/>
          </p:cNvSpPr>
          <p:nvPr>
            <p:ph type="body" sz="half" idx="2"/>
          </p:nvPr>
        </p:nvSpPr>
        <p:spPr>
          <a:xfrm>
            <a:off x="228600" y="3450454"/>
            <a:ext cx="3048000" cy="3139440"/>
          </a:xfrm>
        </p:spPr>
        <p:txBody>
          <a:bodyPr>
            <a:normAutofit/>
          </a:bodyPr>
          <a:lstStyle/>
          <a:p>
            <a:endParaRPr lang="en-US" sz="2000" dirty="0">
              <a:latin typeface="Arial Narrow" panose="020B0606020202030204" pitchFamily="34" charset="0"/>
            </a:endParaRPr>
          </a:p>
          <a:p>
            <a:r>
              <a:rPr lang="en-US" sz="2000" dirty="0">
                <a:latin typeface="Arial Narrow" panose="020B0606020202030204" pitchFamily="34" charset="0"/>
              </a:rPr>
              <a:t>Everyone participates in every scenario!  </a:t>
            </a:r>
          </a:p>
          <a:p>
            <a:endParaRPr lang="en-US" sz="2000" dirty="0">
              <a:latin typeface="Arial Narrow" panose="020B0606020202030204" pitchFamily="34" charset="0"/>
            </a:endParaRPr>
          </a:p>
          <a:p>
            <a:r>
              <a:rPr lang="en-US" sz="2000" dirty="0">
                <a:latin typeface="Arial Narrow" panose="020B0606020202030204" pitchFamily="34" charset="0"/>
              </a:rPr>
              <a:t>USE THE OPTION CARD(S) as if they were the real deal. </a:t>
            </a:r>
          </a:p>
        </p:txBody>
      </p:sp>
    </p:spTree>
    <p:extLst>
      <p:ext uri="{BB962C8B-B14F-4D97-AF65-F5344CB8AC3E}">
        <p14:creationId xmlns:p14="http://schemas.microsoft.com/office/powerpoint/2010/main" val="2417824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381000" y="4323135"/>
            <a:ext cx="8115300" cy="1625601"/>
          </a:xfrm>
        </p:spPr>
        <p:txBody>
          <a:bodyPr vert="horz" lIns="91440" tIns="45720" rIns="91440" bIns="45720" rtlCol="0" anchor="b">
            <a:noAutofit/>
          </a:bodyPr>
          <a:lstStyle/>
          <a:p>
            <a:pPr algn="l"/>
            <a:br>
              <a:rPr lang="en-US" sz="2800" b="1" dirty="0">
                <a:latin typeface="Arial Narrow" panose="020B0606020202030204" pitchFamily="34" charset="0"/>
              </a:rPr>
            </a:br>
            <a:r>
              <a:rPr lang="en-US" sz="2800" b="1" dirty="0">
                <a:solidFill>
                  <a:srgbClr val="002060"/>
                </a:solidFill>
                <a:latin typeface="Arial Narrow" panose="020B0606020202030204" pitchFamily="34" charset="0"/>
              </a:rPr>
              <a:t>Verbal communication: be confident. keep them calm</a:t>
            </a:r>
            <a:br>
              <a:rPr lang="en-US" sz="2800" b="1" dirty="0">
                <a:solidFill>
                  <a:srgbClr val="002060"/>
                </a:solidFill>
                <a:latin typeface="Arial Narrow" panose="020B0606020202030204" pitchFamily="34" charset="0"/>
              </a:rPr>
            </a:b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911: get help. Location first</a:t>
            </a:r>
          </a:p>
        </p:txBody>
      </p:sp>
      <p:pic>
        <p:nvPicPr>
          <p:cNvPr id="5" name="Picture 4" descr="A picture containing text&#10;&#10;Description automatically generated">
            <a:extLst>
              <a:ext uri="{FF2B5EF4-FFF2-40B4-BE49-F238E27FC236}">
                <a16:creationId xmlns:a16="http://schemas.microsoft.com/office/drawing/2014/main" id="{5E5D4052-A362-449F-91B5-F5F7D731E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486" y="528035"/>
            <a:ext cx="5477256" cy="3419856"/>
          </a:xfrm>
          <a:prstGeom prst="rect">
            <a:avLst/>
          </a:prstGeom>
        </p:spPr>
      </p:pic>
      <p:sp>
        <p:nvSpPr>
          <p:cNvPr id="8" name="TextBox 7">
            <a:extLst>
              <a:ext uri="{FF2B5EF4-FFF2-40B4-BE49-F238E27FC236}">
                <a16:creationId xmlns:a16="http://schemas.microsoft.com/office/drawing/2014/main" id="{EA329E92-0F59-4AC4-9534-F61F9D3C8369}"/>
              </a:ext>
            </a:extLst>
          </p:cNvPr>
          <p:cNvSpPr txBox="1"/>
          <p:nvPr/>
        </p:nvSpPr>
        <p:spPr>
          <a:xfrm>
            <a:off x="381000" y="2277020"/>
            <a:ext cx="8115134" cy="1661993"/>
          </a:xfrm>
          <a:prstGeom prst="rect">
            <a:avLst/>
          </a:prstGeom>
          <a:noFill/>
        </p:spPr>
        <p:txBody>
          <a:bodyPr wrap="square">
            <a:spAutoFit/>
          </a:bodyPr>
          <a:lstStyle/>
          <a:p>
            <a:br>
              <a:rPr lang="en-US" sz="1800" b="1" dirty="0">
                <a:solidFill>
                  <a:schemeClr val="accent3"/>
                </a:solidFill>
                <a:latin typeface="Arial Narrow" panose="020B0606020202030204" pitchFamily="34" charset="0"/>
              </a:rPr>
            </a:br>
            <a:r>
              <a:rPr lang="en-US" sz="2800" b="1" dirty="0">
                <a:latin typeface="Arial Narrow" panose="020B0606020202030204" pitchFamily="34" charset="0"/>
              </a:rPr>
              <a:t>TOURNIQUET: </a:t>
            </a:r>
          </a:p>
          <a:p>
            <a:r>
              <a:rPr lang="en-US" sz="2800" b="1" dirty="0">
                <a:latin typeface="Arial Narrow" panose="020B0606020202030204" pitchFamily="34" charset="0"/>
              </a:rPr>
              <a:t>WORK FAST. </a:t>
            </a:r>
          </a:p>
          <a:p>
            <a:r>
              <a:rPr lang="en-US" sz="2800" b="1" dirty="0">
                <a:latin typeface="Arial Narrow" panose="020B0606020202030204" pitchFamily="34" charset="0"/>
              </a:rPr>
              <a:t>STOP THE BLEED.</a:t>
            </a:r>
            <a:endParaRPr lang="en-US" sz="2800" dirty="0"/>
          </a:p>
        </p:txBody>
      </p:sp>
    </p:spTree>
    <p:extLst>
      <p:ext uri="{BB962C8B-B14F-4D97-AF65-F5344CB8AC3E}">
        <p14:creationId xmlns:p14="http://schemas.microsoft.com/office/powerpoint/2010/main" val="2430183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304800" y="3267855"/>
            <a:ext cx="8534400" cy="2590800"/>
          </a:xfrm>
        </p:spPr>
        <p:txBody>
          <a:bodyPr vert="horz" lIns="91440" tIns="45720" rIns="91440" bIns="45720" rtlCol="0" anchor="b">
            <a:noAutofit/>
          </a:bodyPr>
          <a:lstStyle/>
          <a:p>
            <a:pPr algn="l"/>
            <a:br>
              <a:rPr lang="en-US" sz="2800" b="1" i="1" dirty="0">
                <a:latin typeface="Arial Narrow" panose="020B0606020202030204" pitchFamily="34" charset="0"/>
              </a:rPr>
            </a:br>
            <a:br>
              <a:rPr lang="en-US" sz="2800" b="1" dirty="0">
                <a:latin typeface="Arial Narrow" panose="020B0606020202030204" pitchFamily="34" charset="0"/>
              </a:rPr>
            </a:br>
            <a:br>
              <a:rPr lang="en-US" sz="2800" b="1" dirty="0">
                <a:latin typeface="Arial Narrow" panose="020B0606020202030204" pitchFamily="34" charset="0"/>
              </a:rPr>
            </a:br>
            <a:br>
              <a:rPr lang="en-US" sz="2800" b="1" dirty="0">
                <a:latin typeface="Arial Narrow" panose="020B0606020202030204" pitchFamily="34" charset="0"/>
              </a:rPr>
            </a:br>
            <a:br>
              <a:rPr lang="en-US" sz="2800" b="1" dirty="0">
                <a:latin typeface="Arial Narrow" panose="020B0606020202030204" pitchFamily="34" charset="0"/>
              </a:rPr>
            </a:br>
            <a:r>
              <a:rPr lang="en-US" sz="2800" b="1" dirty="0">
                <a:solidFill>
                  <a:srgbClr val="002060"/>
                </a:solidFill>
                <a:latin typeface="Arial Narrow" panose="020B0606020202030204" pitchFamily="34" charset="0"/>
              </a:rPr>
              <a:t>always look at their hands.</a:t>
            </a:r>
            <a:br>
              <a:rPr lang="en-US" sz="2800" b="1" dirty="0">
                <a:solidFill>
                  <a:srgbClr val="002060"/>
                </a:solidFill>
                <a:latin typeface="Arial Narrow" panose="020B0606020202030204" pitchFamily="34" charset="0"/>
              </a:rPr>
            </a:b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run to safe place</a:t>
            </a:r>
            <a:br>
              <a:rPr lang="en-US" sz="2800" b="1" dirty="0">
                <a:solidFill>
                  <a:srgbClr val="002060"/>
                </a:solidFill>
                <a:latin typeface="Arial Narrow" panose="020B0606020202030204" pitchFamily="34" charset="0"/>
              </a:rPr>
            </a:b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911: get help. location first</a:t>
            </a:r>
          </a:p>
        </p:txBody>
      </p:sp>
      <p:pic>
        <p:nvPicPr>
          <p:cNvPr id="5" name="Picture 4" descr="A picture containing text&#10;&#10;Description automatically generated">
            <a:extLst>
              <a:ext uri="{FF2B5EF4-FFF2-40B4-BE49-F238E27FC236}">
                <a16:creationId xmlns:a16="http://schemas.microsoft.com/office/drawing/2014/main" id="{0288FEC2-5072-467E-817C-B7CC5DEB9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34665" y="1562100"/>
            <a:ext cx="5980070" cy="3733800"/>
          </a:xfrm>
          <a:prstGeom prst="rect">
            <a:avLst/>
          </a:prstGeom>
        </p:spPr>
      </p:pic>
      <p:sp>
        <p:nvSpPr>
          <p:cNvPr id="6" name="TextBox 5">
            <a:extLst>
              <a:ext uri="{FF2B5EF4-FFF2-40B4-BE49-F238E27FC236}">
                <a16:creationId xmlns:a16="http://schemas.microsoft.com/office/drawing/2014/main" id="{5092B1F4-3314-4BC3-8605-3F4BAEE9F406}"/>
              </a:ext>
            </a:extLst>
          </p:cNvPr>
          <p:cNvSpPr txBox="1"/>
          <p:nvPr/>
        </p:nvSpPr>
        <p:spPr>
          <a:xfrm>
            <a:off x="304800" y="1613118"/>
            <a:ext cx="5091342" cy="1815882"/>
          </a:xfrm>
          <a:prstGeom prst="rect">
            <a:avLst/>
          </a:prstGeom>
          <a:noFill/>
        </p:spPr>
        <p:txBody>
          <a:bodyPr wrap="square">
            <a:spAutoFit/>
          </a:bodyPr>
          <a:lstStyle/>
          <a:p>
            <a:r>
              <a:rPr lang="en-US" sz="2800" b="1" dirty="0">
                <a:latin typeface="Arial Narrow" panose="020B0606020202030204" pitchFamily="34" charset="0"/>
              </a:rPr>
              <a:t>OC/PEPPER SPRAY WITH LOUD “MAKE” COMMANDS LIKE</a:t>
            </a:r>
            <a:br>
              <a:rPr lang="en-US" sz="2800" b="1" dirty="0">
                <a:latin typeface="Arial Narrow" panose="020B0606020202030204" pitchFamily="34" charset="0"/>
              </a:rPr>
            </a:br>
            <a:r>
              <a:rPr lang="en-US" sz="2800" b="1" dirty="0">
                <a:latin typeface="Arial Narrow" panose="020B0606020202030204" pitchFamily="34" charset="0"/>
              </a:rPr>
              <a:t>GET AWAY FROM ME! OR DON’T MOVE!</a:t>
            </a:r>
            <a:endParaRPr lang="en-US" sz="2800" dirty="0"/>
          </a:p>
        </p:txBody>
      </p:sp>
    </p:spTree>
    <p:extLst>
      <p:ext uri="{BB962C8B-B14F-4D97-AF65-F5344CB8AC3E}">
        <p14:creationId xmlns:p14="http://schemas.microsoft.com/office/powerpoint/2010/main" val="1433328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3D4982-CAF1-423E-98A4-DAFFF905623A}"/>
              </a:ext>
            </a:extLst>
          </p:cNvPr>
          <p:cNvSpPr txBox="1"/>
          <p:nvPr/>
        </p:nvSpPr>
        <p:spPr>
          <a:xfrm>
            <a:off x="136048" y="3407056"/>
            <a:ext cx="4307432" cy="707761"/>
          </a:xfrm>
          <a:prstGeom prst="rect">
            <a:avLst/>
          </a:prstGeom>
        </p:spPr>
        <p:txBody>
          <a:bodyPr vert="horz" lIns="91440" tIns="45720" rIns="91440" bIns="45720" rtlCol="0">
            <a:normAutofit/>
          </a:bodyPr>
          <a:lstStyle/>
          <a:p>
            <a:pPr lvl="0" algn="ctr" defTabSz="914400">
              <a:lnSpc>
                <a:spcPct val="90000"/>
              </a:lnSpc>
              <a:spcAft>
                <a:spcPts val="600"/>
              </a:spcAft>
            </a:pPr>
            <a:r>
              <a:rPr lang="en-US" sz="2800" b="1" dirty="0">
                <a:latin typeface="Arial Narrow" panose="020B0606020202030204" pitchFamily="34" charset="0"/>
              </a:rPr>
              <a:t>ACCURATE DESCRIPTION?</a:t>
            </a:r>
          </a:p>
        </p:txBody>
      </p:sp>
      <p:sp>
        <p:nvSpPr>
          <p:cNvPr id="8" name="TextBox 7">
            <a:extLst>
              <a:ext uri="{FF2B5EF4-FFF2-40B4-BE49-F238E27FC236}">
                <a16:creationId xmlns:a16="http://schemas.microsoft.com/office/drawing/2014/main" id="{16A2DDF1-BA90-480D-91EE-36F83BB1BB19}"/>
              </a:ext>
            </a:extLst>
          </p:cNvPr>
          <p:cNvSpPr txBox="1"/>
          <p:nvPr/>
        </p:nvSpPr>
        <p:spPr>
          <a:xfrm>
            <a:off x="-372656" y="1789203"/>
            <a:ext cx="4816136" cy="1031051"/>
          </a:xfrm>
          <a:prstGeom prst="rect">
            <a:avLst/>
          </a:prstGeom>
          <a:noFill/>
        </p:spPr>
        <p:txBody>
          <a:bodyPr wrap="square">
            <a:spAutoFit/>
          </a:bodyPr>
          <a:lstStyle/>
          <a:p>
            <a:pPr algn="r">
              <a:spcAft>
                <a:spcPts val="600"/>
              </a:spcAft>
            </a:pPr>
            <a:r>
              <a:rPr lang="en-US" sz="2800" b="1" dirty="0">
                <a:solidFill>
                  <a:srgbClr val="FF0000"/>
                </a:solidFill>
                <a:latin typeface="Arial Narrow" panose="020B0606020202030204" pitchFamily="34" charset="0"/>
              </a:rPr>
              <a:t>EVERYONE CLOSE </a:t>
            </a:r>
          </a:p>
          <a:p>
            <a:pPr algn="r">
              <a:spcAft>
                <a:spcPts val="600"/>
              </a:spcAft>
            </a:pPr>
            <a:r>
              <a:rPr lang="en-US" sz="2800" b="1" dirty="0">
                <a:solidFill>
                  <a:srgbClr val="FF0000"/>
                </a:solidFill>
                <a:latin typeface="Arial Narrow" panose="020B0606020202030204" pitchFamily="34" charset="0"/>
              </a:rPr>
              <a:t>YOUR EYES!</a:t>
            </a:r>
            <a:endParaRPr lang="en-US" sz="2800" b="1" dirty="0">
              <a:solidFill>
                <a:srgbClr val="FF0000"/>
              </a:solidFill>
            </a:endParaRPr>
          </a:p>
        </p:txBody>
      </p:sp>
      <p:sp>
        <p:nvSpPr>
          <p:cNvPr id="13" name="TextBox 12">
            <a:extLst>
              <a:ext uri="{FF2B5EF4-FFF2-40B4-BE49-F238E27FC236}">
                <a16:creationId xmlns:a16="http://schemas.microsoft.com/office/drawing/2014/main" id="{FEF52629-E836-44D6-A8D0-88A1EC5CAD12}"/>
              </a:ext>
            </a:extLst>
          </p:cNvPr>
          <p:cNvSpPr txBox="1"/>
          <p:nvPr/>
        </p:nvSpPr>
        <p:spPr>
          <a:xfrm>
            <a:off x="251776" y="4193747"/>
            <a:ext cx="3770589"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Brown eyes</a:t>
            </a:r>
          </a:p>
          <a:p>
            <a:pPr marL="285750" indent="-285750">
              <a:buFont typeface="Arial" panose="020B0604020202020204" pitchFamily="34" charset="0"/>
              <a:buChar char="•"/>
            </a:pPr>
            <a:r>
              <a:rPr lang="en-US" dirty="0">
                <a:latin typeface="Arial Narrow" panose="020B0606020202030204" pitchFamily="34" charset="0"/>
              </a:rPr>
              <a:t>Dark hair</a:t>
            </a:r>
          </a:p>
          <a:p>
            <a:pPr marL="285750" indent="-285750">
              <a:buFont typeface="Arial" panose="020B0604020202020204" pitchFamily="34" charset="0"/>
              <a:buChar char="•"/>
            </a:pPr>
            <a:r>
              <a:rPr lang="en-US" dirty="0">
                <a:latin typeface="Arial Narrow" panose="020B0606020202030204" pitchFamily="34" charset="0"/>
              </a:rPr>
              <a:t>Mustache</a:t>
            </a:r>
          </a:p>
          <a:p>
            <a:pPr marL="285750" indent="-285750">
              <a:buFont typeface="Arial" panose="020B0604020202020204" pitchFamily="34" charset="0"/>
              <a:buChar char="•"/>
            </a:pPr>
            <a:r>
              <a:rPr lang="en-US" dirty="0">
                <a:latin typeface="Arial Narrow" panose="020B0606020202030204" pitchFamily="34" charset="0"/>
              </a:rPr>
              <a:t>Tan vest style hoodie</a:t>
            </a:r>
          </a:p>
          <a:p>
            <a:pPr marL="285750" indent="-285750">
              <a:buFont typeface="Arial" panose="020B0604020202020204" pitchFamily="34" charset="0"/>
              <a:buChar char="•"/>
            </a:pPr>
            <a:r>
              <a:rPr lang="en-US" dirty="0">
                <a:latin typeface="Arial Narrow" panose="020B0606020202030204" pitchFamily="34" charset="0"/>
              </a:rPr>
              <a:t>Large watch</a:t>
            </a:r>
          </a:p>
          <a:p>
            <a:pPr marL="285750" indent="-285750">
              <a:buFont typeface="Arial" panose="020B0604020202020204" pitchFamily="34" charset="0"/>
              <a:buChar char="•"/>
            </a:pPr>
            <a:r>
              <a:rPr lang="en-US" dirty="0">
                <a:latin typeface="Arial Narrow" panose="020B0606020202030204" pitchFamily="34" charset="0"/>
              </a:rPr>
              <a:t>Grey shirt</a:t>
            </a:r>
          </a:p>
          <a:p>
            <a:pPr marL="285750" indent="-285750">
              <a:buFont typeface="Arial" panose="020B0604020202020204" pitchFamily="34" charset="0"/>
              <a:buChar char="•"/>
            </a:pPr>
            <a:r>
              <a:rPr lang="en-US" dirty="0">
                <a:latin typeface="Arial Narrow" panose="020B0606020202030204" pitchFamily="34" charset="0"/>
              </a:rPr>
              <a:t>Medium build</a:t>
            </a:r>
          </a:p>
          <a:p>
            <a:pPr marL="285750" indent="-285750">
              <a:buFont typeface="Arial" panose="020B0604020202020204" pitchFamily="34" charset="0"/>
              <a:buChar char="•"/>
            </a:pPr>
            <a:r>
              <a:rPr lang="en-US" dirty="0">
                <a:latin typeface="Arial Narrow" panose="020B0606020202030204" pitchFamily="34" charset="0"/>
              </a:rPr>
              <a:t>Spanish? Tan skin</a:t>
            </a:r>
          </a:p>
          <a:p>
            <a:pPr marL="285750" indent="-285750">
              <a:buFont typeface="Arial" panose="020B0604020202020204" pitchFamily="34" charset="0"/>
              <a:buChar char="•"/>
            </a:pPr>
            <a:endParaRPr lang="en-US" dirty="0">
              <a:latin typeface="Arial Narrow" panose="020B0606020202030204" pitchFamily="34" charset="0"/>
            </a:endParaRPr>
          </a:p>
        </p:txBody>
      </p:sp>
      <p:pic>
        <p:nvPicPr>
          <p:cNvPr id="6" name="Picture 5">
            <a:extLst>
              <a:ext uri="{FF2B5EF4-FFF2-40B4-BE49-F238E27FC236}">
                <a16:creationId xmlns:a16="http://schemas.microsoft.com/office/drawing/2014/main" id="{36ADAB34-82C1-461C-B270-C259E72FAB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3409809" y="1288022"/>
            <a:ext cx="6858000" cy="4281956"/>
          </a:xfrm>
          <a:prstGeom prst="rect">
            <a:avLst/>
          </a:prstGeom>
        </p:spPr>
      </p:pic>
    </p:spTree>
    <p:extLst>
      <p:ext uri="{BB962C8B-B14F-4D97-AF65-F5344CB8AC3E}">
        <p14:creationId xmlns:p14="http://schemas.microsoft.com/office/powerpoint/2010/main" val="404221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457200" y="4580126"/>
            <a:ext cx="8115300" cy="2006602"/>
          </a:xfrm>
        </p:spPr>
        <p:txBody>
          <a:bodyPr vert="horz" lIns="91440" tIns="45720" rIns="91440" bIns="45720" rtlCol="0" anchor="b">
            <a:noAutofit/>
          </a:bodyPr>
          <a:lstStyle/>
          <a:p>
            <a:pPr algn="l"/>
            <a:br>
              <a:rPr lang="en-US" sz="2800" b="1" dirty="0">
                <a:latin typeface="Arial Narrow" panose="020B0606020202030204" pitchFamily="34" charset="0"/>
              </a:rPr>
            </a:br>
            <a:br>
              <a:rPr lang="en-US" sz="2800" b="1" dirty="0">
                <a:latin typeface="Arial Narrow" panose="020B0606020202030204" pitchFamily="34" charset="0"/>
              </a:rPr>
            </a:br>
            <a:r>
              <a:rPr lang="en-US" sz="2800" b="1" dirty="0">
                <a:solidFill>
                  <a:srgbClr val="002060"/>
                </a:solidFill>
                <a:latin typeface="Arial Narrow" panose="020B0606020202030204" pitchFamily="34" charset="0"/>
              </a:rPr>
              <a:t>WITH RAISED AWARENESS AND </a:t>
            </a: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LOOKING FOR CHANGES IN YOUR</a:t>
            </a: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 ENVIROMENT. </a:t>
            </a:r>
            <a:br>
              <a:rPr lang="en-US" sz="2800" b="1" dirty="0">
                <a:solidFill>
                  <a:srgbClr val="002060"/>
                </a:solidFill>
                <a:latin typeface="Arial Narrow" panose="020B0606020202030204" pitchFamily="34" charset="0"/>
              </a:rPr>
            </a:b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always look at their hands.</a:t>
            </a:r>
            <a:br>
              <a:rPr lang="en-US" sz="2800" b="1" dirty="0">
                <a:solidFill>
                  <a:srgbClr val="002060"/>
                </a:solidFill>
                <a:latin typeface="Arial Narrow" panose="020B0606020202030204" pitchFamily="34" charset="0"/>
              </a:rPr>
            </a:b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ASK: NO, I AM SORRY I DON’T</a:t>
            </a: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TELL: GET AWAY FROM ME</a:t>
            </a: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MAKE: DON’T MOVE!</a:t>
            </a:r>
            <a:br>
              <a:rPr lang="en-US" sz="2800" b="1" dirty="0">
                <a:solidFill>
                  <a:srgbClr val="002060"/>
                </a:solidFill>
                <a:latin typeface="Arial Narrow" panose="020B0606020202030204" pitchFamily="34" charset="0"/>
              </a:rPr>
            </a:br>
            <a:br>
              <a:rPr lang="en-US" sz="2800" b="1" dirty="0">
                <a:solidFill>
                  <a:srgbClr val="002060"/>
                </a:solidFill>
                <a:latin typeface="Arial Narrow" panose="020B0606020202030204" pitchFamily="34" charset="0"/>
              </a:rPr>
            </a:br>
            <a:r>
              <a:rPr lang="en-US" sz="2800" b="1" dirty="0">
                <a:solidFill>
                  <a:srgbClr val="002060"/>
                </a:solidFill>
                <a:latin typeface="Arial Narrow" panose="020B0606020202030204" pitchFamily="34" charset="0"/>
              </a:rPr>
              <a:t>Do not turn your back</a:t>
            </a:r>
          </a:p>
        </p:txBody>
      </p:sp>
      <p:pic>
        <p:nvPicPr>
          <p:cNvPr id="5" name="Picture 4">
            <a:extLst>
              <a:ext uri="{FF2B5EF4-FFF2-40B4-BE49-F238E27FC236}">
                <a16:creationId xmlns:a16="http://schemas.microsoft.com/office/drawing/2014/main" id="{BA969F62-1C6C-4952-AC84-8DF70F8A9E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4538850" y="1866900"/>
            <a:ext cx="5477256" cy="3419855"/>
          </a:xfrm>
          <a:prstGeom prst="rect">
            <a:avLst/>
          </a:prstGeom>
        </p:spPr>
      </p:pic>
      <p:sp>
        <p:nvSpPr>
          <p:cNvPr id="8" name="TextBox 7">
            <a:extLst>
              <a:ext uri="{FF2B5EF4-FFF2-40B4-BE49-F238E27FC236}">
                <a16:creationId xmlns:a16="http://schemas.microsoft.com/office/drawing/2014/main" id="{61B72EA5-A4EF-4B0B-9005-6C4D640235D7}"/>
              </a:ext>
            </a:extLst>
          </p:cNvPr>
          <p:cNvSpPr txBox="1"/>
          <p:nvPr/>
        </p:nvSpPr>
        <p:spPr>
          <a:xfrm>
            <a:off x="759058" y="182144"/>
            <a:ext cx="4651898" cy="1815882"/>
          </a:xfrm>
          <a:prstGeom prst="rect">
            <a:avLst/>
          </a:prstGeom>
          <a:noFill/>
        </p:spPr>
        <p:txBody>
          <a:bodyPr wrap="square">
            <a:spAutoFit/>
          </a:bodyPr>
          <a:lstStyle/>
          <a:p>
            <a:endParaRPr lang="en-US" sz="2800" b="1" dirty="0">
              <a:latin typeface="Arial Narrow" panose="020B0606020202030204" pitchFamily="34" charset="0"/>
            </a:endParaRPr>
          </a:p>
          <a:p>
            <a:endParaRPr lang="en-US" sz="2800" b="1" dirty="0">
              <a:latin typeface="Arial Narrow" panose="020B0606020202030204" pitchFamily="34" charset="0"/>
            </a:endParaRPr>
          </a:p>
          <a:p>
            <a:pPr algn="r"/>
            <a:r>
              <a:rPr lang="en-US" sz="2800" b="1" dirty="0">
                <a:latin typeface="Arial Narrow" panose="020B0606020202030204" pitchFamily="34" charset="0"/>
              </a:rPr>
              <a:t>VERBAL “ASK/TELL” COMMANDS AND WALK AWAY</a:t>
            </a:r>
            <a:endParaRPr lang="en-US" sz="2800" dirty="0">
              <a:solidFill>
                <a:schemeClr val="accent3"/>
              </a:solidFill>
            </a:endParaRPr>
          </a:p>
        </p:txBody>
      </p:sp>
    </p:spTree>
    <p:extLst>
      <p:ext uri="{BB962C8B-B14F-4D97-AF65-F5344CB8AC3E}">
        <p14:creationId xmlns:p14="http://schemas.microsoft.com/office/powerpoint/2010/main" val="2876371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304800" y="4394436"/>
            <a:ext cx="8115300" cy="2006602"/>
          </a:xfrm>
        </p:spPr>
        <p:txBody>
          <a:bodyPr vert="horz" lIns="91440" tIns="45720" rIns="91440" bIns="45720" rtlCol="0" anchor="b">
            <a:normAutofit fontScale="90000"/>
          </a:bodyPr>
          <a:lstStyle/>
          <a:p>
            <a:pPr algn="l"/>
            <a:br>
              <a:rPr lang="en-US" sz="3100" b="1" i="1" dirty="0">
                <a:latin typeface="Arial Narrow" panose="020B0606020202030204" pitchFamily="34" charset="0"/>
              </a:rPr>
            </a:br>
            <a:br>
              <a:rPr lang="en-US" sz="3100" b="1" dirty="0">
                <a:latin typeface="Arial Narrow" panose="020B0606020202030204" pitchFamily="34" charset="0"/>
              </a:rPr>
            </a:br>
            <a:r>
              <a:rPr lang="en-US" sz="3200" b="1" dirty="0">
                <a:solidFill>
                  <a:srgbClr val="002060"/>
                </a:solidFill>
                <a:latin typeface="Arial Narrow" panose="020B0606020202030204" pitchFamily="34" charset="0"/>
              </a:rPr>
              <a:t>always look at their hands.</a:t>
            </a:r>
            <a:br>
              <a:rPr lang="en-US" sz="3100" b="1" dirty="0">
                <a:solidFill>
                  <a:schemeClr val="accent3"/>
                </a:solidFill>
                <a:latin typeface="Arial Narrow" panose="020B0606020202030204" pitchFamily="34" charset="0"/>
              </a:rPr>
            </a:br>
            <a:br>
              <a:rPr lang="en-US" sz="3100" b="1" dirty="0">
                <a:solidFill>
                  <a:schemeClr val="accent3"/>
                </a:solidFill>
                <a:latin typeface="Arial Narrow" panose="020B0606020202030204" pitchFamily="34" charset="0"/>
              </a:rPr>
            </a:br>
            <a:r>
              <a:rPr lang="en-US" sz="3100" b="1" dirty="0">
                <a:solidFill>
                  <a:srgbClr val="002060"/>
                </a:solidFill>
                <a:latin typeface="Arial Narrow" panose="020B0606020202030204" pitchFamily="34" charset="0"/>
              </a:rPr>
              <a:t>run to safe place</a:t>
            </a:r>
            <a:br>
              <a:rPr lang="en-US" sz="3100" b="1" dirty="0">
                <a:solidFill>
                  <a:srgbClr val="002060"/>
                </a:solidFill>
                <a:latin typeface="Arial Narrow" panose="020B0606020202030204" pitchFamily="34" charset="0"/>
              </a:rPr>
            </a:br>
            <a:br>
              <a:rPr lang="en-US" sz="3100" b="1" dirty="0">
                <a:solidFill>
                  <a:srgbClr val="002060"/>
                </a:solidFill>
                <a:latin typeface="Arial Narrow" panose="020B0606020202030204" pitchFamily="34" charset="0"/>
              </a:rPr>
            </a:br>
            <a:r>
              <a:rPr lang="en-US" sz="3100" b="1" dirty="0">
                <a:solidFill>
                  <a:srgbClr val="002060"/>
                </a:solidFill>
                <a:latin typeface="Arial Narrow" panose="020B0606020202030204" pitchFamily="34" charset="0"/>
              </a:rPr>
              <a:t>911: get help. location first. Only essential information.</a:t>
            </a:r>
            <a:br>
              <a:rPr lang="en-US" sz="1000" b="1" dirty="0"/>
            </a:br>
            <a:endParaRPr lang="en-US" sz="1000" b="1" dirty="0"/>
          </a:p>
        </p:txBody>
      </p:sp>
      <p:pic>
        <p:nvPicPr>
          <p:cNvPr id="5" name="Picture 4" descr="Graphical user interface, text, application, whiteboard&#10;&#10;Description automatically generated">
            <a:extLst>
              <a:ext uri="{FF2B5EF4-FFF2-40B4-BE49-F238E27FC236}">
                <a16:creationId xmlns:a16="http://schemas.microsoft.com/office/drawing/2014/main" id="{3A6E3BFB-3632-4624-9DC1-26EBA8607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37727"/>
            <a:ext cx="5477256" cy="3419856"/>
          </a:xfrm>
          <a:prstGeom prst="rect">
            <a:avLst/>
          </a:prstGeom>
        </p:spPr>
      </p:pic>
      <p:sp>
        <p:nvSpPr>
          <p:cNvPr id="8" name="TextBox 7">
            <a:extLst>
              <a:ext uri="{FF2B5EF4-FFF2-40B4-BE49-F238E27FC236}">
                <a16:creationId xmlns:a16="http://schemas.microsoft.com/office/drawing/2014/main" id="{87294E20-51D9-47BA-8019-E6B988B13206}"/>
              </a:ext>
            </a:extLst>
          </p:cNvPr>
          <p:cNvSpPr txBox="1"/>
          <p:nvPr/>
        </p:nvSpPr>
        <p:spPr>
          <a:xfrm>
            <a:off x="304800" y="1744321"/>
            <a:ext cx="4656338" cy="1815882"/>
          </a:xfrm>
          <a:prstGeom prst="rect">
            <a:avLst/>
          </a:prstGeom>
          <a:noFill/>
        </p:spPr>
        <p:txBody>
          <a:bodyPr wrap="square">
            <a:spAutoFit/>
          </a:bodyPr>
          <a:lstStyle/>
          <a:p>
            <a:r>
              <a:rPr lang="en-US" sz="2800" b="1" dirty="0">
                <a:latin typeface="Arial Narrow" panose="020B0606020202030204" pitchFamily="34" charset="0"/>
              </a:rPr>
              <a:t>LETHAL FORCE: NO </a:t>
            </a:r>
          </a:p>
          <a:p>
            <a:r>
              <a:rPr lang="en-US" sz="2800" b="1" dirty="0">
                <a:latin typeface="Arial Narrow" panose="020B0606020202030204" pitchFamily="34" charset="0"/>
              </a:rPr>
              <a:t>TIME FOR OTHER </a:t>
            </a:r>
          </a:p>
          <a:p>
            <a:r>
              <a:rPr lang="en-US" sz="2800" b="1" dirty="0">
                <a:latin typeface="Arial Narrow" panose="020B0606020202030204" pitchFamily="34" charset="0"/>
              </a:rPr>
              <a:t>OPTIONS. </a:t>
            </a:r>
          </a:p>
          <a:p>
            <a:r>
              <a:rPr lang="en-US" sz="2800" b="1" dirty="0">
                <a:latin typeface="Arial Narrow" panose="020B0606020202030204" pitchFamily="34" charset="0"/>
              </a:rPr>
              <a:t>MUST BE STOPPED. </a:t>
            </a:r>
            <a:endParaRPr lang="en-US" sz="2800" dirty="0"/>
          </a:p>
        </p:txBody>
      </p:sp>
    </p:spTree>
    <p:extLst>
      <p:ext uri="{BB962C8B-B14F-4D97-AF65-F5344CB8AC3E}">
        <p14:creationId xmlns:p14="http://schemas.microsoft.com/office/powerpoint/2010/main" val="816496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175600" y="4801688"/>
            <a:ext cx="8115300" cy="2029678"/>
          </a:xfrm>
        </p:spPr>
        <p:txBody>
          <a:bodyPr vert="horz" lIns="91440" tIns="45720" rIns="91440" bIns="45720" rtlCol="0" anchor="b">
            <a:normAutofit fontScale="90000"/>
          </a:bodyPr>
          <a:lstStyle/>
          <a:p>
            <a:pPr algn="l"/>
            <a:br>
              <a:rPr lang="en-US" sz="3100" b="1" dirty="0">
                <a:latin typeface="Arial Narrow" panose="020B0606020202030204" pitchFamily="34" charset="0"/>
              </a:rPr>
            </a:br>
            <a:br>
              <a:rPr lang="en-US" sz="3100" b="1" dirty="0">
                <a:solidFill>
                  <a:schemeClr val="accent3"/>
                </a:solidFill>
                <a:latin typeface="Arial Narrow" panose="020B0606020202030204" pitchFamily="34" charset="0"/>
              </a:rPr>
            </a:br>
            <a:r>
              <a:rPr lang="en-US" sz="3100" b="1" dirty="0">
                <a:solidFill>
                  <a:srgbClr val="002060"/>
                </a:solidFill>
                <a:latin typeface="Arial Narrow" panose="020B0606020202030204" pitchFamily="34" charset="0"/>
              </a:rPr>
              <a:t>pre-deploy Pepper spray with it in your hand,</a:t>
            </a:r>
            <a:br>
              <a:rPr lang="en-US" sz="3100" b="1" dirty="0">
                <a:solidFill>
                  <a:srgbClr val="002060"/>
                </a:solidFill>
                <a:latin typeface="Arial Narrow" panose="020B0606020202030204" pitchFamily="34" charset="0"/>
              </a:rPr>
            </a:br>
            <a:r>
              <a:rPr lang="en-US" sz="3100" b="1" dirty="0">
                <a:solidFill>
                  <a:srgbClr val="002060"/>
                </a:solidFill>
                <a:latin typeface="Arial Narrow" panose="020B0606020202030204" pitchFamily="34" charset="0"/>
              </a:rPr>
              <a:t>ready to disperse, with thumb resting on lid.  </a:t>
            </a:r>
            <a:br>
              <a:rPr lang="en-US" sz="3100" b="1" dirty="0">
                <a:solidFill>
                  <a:srgbClr val="002060"/>
                </a:solidFill>
                <a:latin typeface="Arial Narrow" panose="020B0606020202030204" pitchFamily="34" charset="0"/>
              </a:rPr>
            </a:br>
            <a:br>
              <a:rPr lang="en-US" sz="3100" b="1" dirty="0">
                <a:solidFill>
                  <a:srgbClr val="002060"/>
                </a:solidFill>
                <a:latin typeface="Arial Narrow" panose="020B0606020202030204" pitchFamily="34" charset="0"/>
              </a:rPr>
            </a:br>
            <a:r>
              <a:rPr lang="en-US" sz="3100" b="1" dirty="0">
                <a:solidFill>
                  <a:srgbClr val="002060"/>
                </a:solidFill>
                <a:latin typeface="Arial Narrow" panose="020B0606020202030204" pitchFamily="34" charset="0"/>
              </a:rPr>
              <a:t>raise your awareness: look around</a:t>
            </a:r>
            <a:br>
              <a:rPr lang="en-US" sz="3100" b="1" dirty="0">
                <a:solidFill>
                  <a:srgbClr val="002060"/>
                </a:solidFill>
                <a:latin typeface="Arial Narrow" panose="020B0606020202030204" pitchFamily="34" charset="0"/>
              </a:rPr>
            </a:br>
            <a:br>
              <a:rPr lang="en-US" sz="3100" b="1" dirty="0">
                <a:solidFill>
                  <a:srgbClr val="002060"/>
                </a:solidFill>
                <a:latin typeface="Arial Narrow" panose="020B0606020202030204" pitchFamily="34" charset="0"/>
              </a:rPr>
            </a:br>
            <a:r>
              <a:rPr lang="en-US" sz="3100" b="1" dirty="0">
                <a:solidFill>
                  <a:srgbClr val="002060"/>
                </a:solidFill>
                <a:latin typeface="Arial Narrow" panose="020B0606020202030204" pitchFamily="34" charset="0"/>
              </a:rPr>
              <a:t>get in car &amp; lock doors: time to go</a:t>
            </a:r>
            <a:br>
              <a:rPr lang="en-US" sz="3100" b="1" dirty="0">
                <a:solidFill>
                  <a:schemeClr val="accent3"/>
                </a:solidFill>
                <a:latin typeface="Arial Narrow" panose="020B0606020202030204" pitchFamily="34" charset="0"/>
              </a:rPr>
            </a:br>
            <a:br>
              <a:rPr lang="en-US" sz="1000" b="1" dirty="0"/>
            </a:br>
            <a:endParaRPr lang="en-US" sz="1000" b="1" dirty="0"/>
          </a:p>
        </p:txBody>
      </p:sp>
      <p:pic>
        <p:nvPicPr>
          <p:cNvPr id="5" name="Picture 4" descr="A group of cars parked in a parking lot&#10;&#10;Description automatically generated with medium confidence">
            <a:extLst>
              <a:ext uri="{FF2B5EF4-FFF2-40B4-BE49-F238E27FC236}">
                <a16:creationId xmlns:a16="http://schemas.microsoft.com/office/drawing/2014/main" id="{415C52E0-22EB-4AF4-835D-50E5DFE85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915" y="602621"/>
            <a:ext cx="5477256" cy="3419856"/>
          </a:xfrm>
          <a:prstGeom prst="rect">
            <a:avLst/>
          </a:prstGeom>
        </p:spPr>
      </p:pic>
      <p:sp>
        <p:nvSpPr>
          <p:cNvPr id="8" name="TextBox 7">
            <a:extLst>
              <a:ext uri="{FF2B5EF4-FFF2-40B4-BE49-F238E27FC236}">
                <a16:creationId xmlns:a16="http://schemas.microsoft.com/office/drawing/2014/main" id="{B5B2EC12-D607-4A1E-AA9E-748BE4401596}"/>
              </a:ext>
            </a:extLst>
          </p:cNvPr>
          <p:cNvSpPr txBox="1"/>
          <p:nvPr/>
        </p:nvSpPr>
        <p:spPr>
          <a:xfrm>
            <a:off x="175600" y="1835495"/>
            <a:ext cx="4656338" cy="954107"/>
          </a:xfrm>
          <a:prstGeom prst="rect">
            <a:avLst/>
          </a:prstGeom>
          <a:noFill/>
        </p:spPr>
        <p:txBody>
          <a:bodyPr wrap="square">
            <a:spAutoFit/>
          </a:bodyPr>
          <a:lstStyle/>
          <a:p>
            <a:r>
              <a:rPr lang="en-US" sz="2800" b="1" dirty="0">
                <a:latin typeface="Arial Narrow" panose="020B0606020202030204" pitchFamily="34" charset="0"/>
              </a:rPr>
              <a:t>FLASHLIGHT: </a:t>
            </a:r>
          </a:p>
          <a:p>
            <a:r>
              <a:rPr lang="en-US" sz="2800" b="1" dirty="0">
                <a:latin typeface="Arial Narrow" panose="020B0606020202030204" pitchFamily="34" charset="0"/>
              </a:rPr>
              <a:t>SCAN GARAGE</a:t>
            </a:r>
            <a:endParaRPr lang="en-US" sz="2800" dirty="0"/>
          </a:p>
        </p:txBody>
      </p:sp>
    </p:spTree>
    <p:extLst>
      <p:ext uri="{BB962C8B-B14F-4D97-AF65-F5344CB8AC3E}">
        <p14:creationId xmlns:p14="http://schemas.microsoft.com/office/powerpoint/2010/main" val="1199389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76BE-A336-4BC2-99C2-B243DD7A14D3}"/>
              </a:ext>
            </a:extLst>
          </p:cNvPr>
          <p:cNvSpPr>
            <a:spLocks noGrp="1"/>
          </p:cNvSpPr>
          <p:nvPr>
            <p:ph type="title"/>
          </p:nvPr>
        </p:nvSpPr>
        <p:spPr>
          <a:xfrm>
            <a:off x="293370" y="381000"/>
            <a:ext cx="3451860" cy="5867400"/>
          </a:xfrm>
        </p:spPr>
        <p:txBody>
          <a:bodyPr>
            <a:noAutofit/>
          </a:bodyPr>
          <a:lstStyle/>
          <a:p>
            <a:r>
              <a:rPr lang="en-US" dirty="0"/>
              <a:t>WE HAVE “CRAWLED”.</a:t>
            </a:r>
            <a:br>
              <a:rPr lang="en-US" dirty="0"/>
            </a:br>
            <a:br>
              <a:rPr lang="en-US" dirty="0"/>
            </a:br>
            <a:r>
              <a:rPr lang="en-US" dirty="0"/>
              <a:t>WE HAVE “WALKED”. </a:t>
            </a:r>
            <a:br>
              <a:rPr lang="en-US" b="1" dirty="0">
                <a:solidFill>
                  <a:srgbClr val="FF0000"/>
                </a:solidFill>
              </a:rPr>
            </a:br>
            <a:br>
              <a:rPr lang="en-US" b="1" dirty="0">
                <a:solidFill>
                  <a:srgbClr val="FF0000"/>
                </a:solidFill>
              </a:rPr>
            </a:br>
            <a:r>
              <a:rPr lang="en-US" b="1" dirty="0">
                <a:solidFill>
                  <a:srgbClr val="FF0000"/>
                </a:solidFill>
              </a:rPr>
              <a:t>It is now time to “run”</a:t>
            </a:r>
            <a:br>
              <a:rPr lang="en-US" b="1" dirty="0">
                <a:solidFill>
                  <a:srgbClr val="FF0000"/>
                </a:solidFill>
              </a:rPr>
            </a:br>
            <a:br>
              <a:rPr lang="en-US" b="1" dirty="0">
                <a:solidFill>
                  <a:srgbClr val="FF0000"/>
                </a:solidFill>
              </a:rPr>
            </a:br>
            <a:endParaRPr lang="en-US" b="1" dirty="0"/>
          </a:p>
        </p:txBody>
      </p:sp>
      <p:sp>
        <p:nvSpPr>
          <p:cNvPr id="3" name="Content Placeholder 2">
            <a:extLst>
              <a:ext uri="{FF2B5EF4-FFF2-40B4-BE49-F238E27FC236}">
                <a16:creationId xmlns:a16="http://schemas.microsoft.com/office/drawing/2014/main" id="{CE11B738-5DA7-4DDC-8350-02FFECDB6E76}"/>
              </a:ext>
            </a:extLst>
          </p:cNvPr>
          <p:cNvSpPr>
            <a:spLocks noGrp="1"/>
          </p:cNvSpPr>
          <p:nvPr>
            <p:ph idx="1"/>
          </p:nvPr>
        </p:nvSpPr>
        <p:spPr>
          <a:xfrm>
            <a:off x="3581400" y="304800"/>
            <a:ext cx="5334000" cy="6477000"/>
          </a:xfrm>
        </p:spPr>
        <p:txBody>
          <a:bodyPr>
            <a:normAutofit fontScale="92500"/>
          </a:bodyPr>
          <a:lstStyle/>
          <a:p>
            <a:pPr marL="0" indent="0">
              <a:buNone/>
            </a:pPr>
            <a:r>
              <a:rPr lang="en-US" sz="2400" dirty="0">
                <a:latin typeface="Arial Narrow" panose="020B0606020202030204" pitchFamily="34" charset="0"/>
              </a:rPr>
              <a:t>Let’s practice a few more images on the screen and then we will move to the PROP table.</a:t>
            </a:r>
          </a:p>
          <a:p>
            <a:pPr marL="0" indent="0">
              <a:buNone/>
            </a:pPr>
            <a:endParaRPr lang="en-US" sz="2400" dirty="0">
              <a:latin typeface="Arial Narrow" panose="020B0606020202030204" pitchFamily="34" charset="0"/>
            </a:endParaRPr>
          </a:p>
          <a:p>
            <a:r>
              <a:rPr lang="en-US" sz="2400" dirty="0">
                <a:latin typeface="Arial Narrow" panose="020B0606020202030204" pitchFamily="34" charset="0"/>
              </a:rPr>
              <a:t>Stay seated. Lay all 8 IBDDIC OPTION Cards on the table in front of you with the “escalation” of force in mind. Does the 9</a:t>
            </a:r>
            <a:r>
              <a:rPr lang="en-US" sz="2400" baseline="30000" dirty="0">
                <a:latin typeface="Arial Narrow" panose="020B0606020202030204" pitchFamily="34" charset="0"/>
              </a:rPr>
              <a:t>th</a:t>
            </a:r>
            <a:r>
              <a:rPr lang="en-US" sz="2400" dirty="0">
                <a:latin typeface="Arial Narrow" panose="020B0606020202030204" pitchFamily="34" charset="0"/>
              </a:rPr>
              <a:t> OPTION apply?</a:t>
            </a:r>
          </a:p>
          <a:p>
            <a:r>
              <a:rPr lang="en-US" sz="2400" dirty="0">
                <a:latin typeface="Arial Narrow" panose="020B0606020202030204" pitchFamily="34" charset="0"/>
              </a:rPr>
              <a:t>After the image appears on the screen you will have 5 seconds to make decisions and START ACTING ON THEM with the use of your OPTION Cards. </a:t>
            </a:r>
            <a:r>
              <a:rPr lang="en-US" sz="2400" b="1" dirty="0">
                <a:solidFill>
                  <a:srgbClr val="FF0000"/>
                </a:solidFill>
                <a:latin typeface="Arial Narrow" panose="020B0606020202030204" pitchFamily="34" charset="0"/>
              </a:rPr>
              <a:t>DO THE ACTION ON THE CARDS.</a:t>
            </a:r>
          </a:p>
          <a:p>
            <a:r>
              <a:rPr lang="en-US" sz="2400" dirty="0">
                <a:latin typeface="Arial Narrow" panose="020B0606020202030204" pitchFamily="34" charset="0"/>
              </a:rPr>
              <a:t>Once completed, place your cards in your hand BY THE SEQUENCE of your actions. We will want to see YOUR DECISIONS so show your “hand”.</a:t>
            </a:r>
          </a:p>
          <a:p>
            <a:r>
              <a:rPr lang="en-US" sz="2400" dirty="0">
                <a:latin typeface="Arial Narrow" panose="020B0606020202030204" pitchFamily="34" charset="0"/>
              </a:rPr>
              <a:t>You MAY have to defend your decisions SO be prepared at articulate the WHY you did what you did.</a:t>
            </a:r>
          </a:p>
        </p:txBody>
      </p:sp>
      <p:sp>
        <p:nvSpPr>
          <p:cNvPr id="4" name="Text Placeholder 3">
            <a:extLst>
              <a:ext uri="{FF2B5EF4-FFF2-40B4-BE49-F238E27FC236}">
                <a16:creationId xmlns:a16="http://schemas.microsoft.com/office/drawing/2014/main" id="{7E8DE421-F6BB-4F50-B29F-ABD3B43322D0}"/>
              </a:ext>
            </a:extLst>
          </p:cNvPr>
          <p:cNvSpPr>
            <a:spLocks noGrp="1"/>
          </p:cNvSpPr>
          <p:nvPr>
            <p:ph type="body" sz="half" idx="2"/>
          </p:nvPr>
        </p:nvSpPr>
        <p:spPr>
          <a:xfrm>
            <a:off x="-228600" y="6886852"/>
            <a:ext cx="228600" cy="417694"/>
          </a:xfrm>
        </p:spPr>
        <p:txBody>
          <a:bodyPr>
            <a:normAutofit fontScale="92500" lnSpcReduction="10000"/>
          </a:bodyPr>
          <a:lstStyle/>
          <a:p>
            <a:endParaRPr lang="en-US" sz="2800" dirty="0">
              <a:latin typeface="Arial Narrow" panose="020B0606020202030204" pitchFamily="34" charset="0"/>
            </a:endParaRPr>
          </a:p>
        </p:txBody>
      </p:sp>
    </p:spTree>
    <p:extLst>
      <p:ext uri="{BB962C8B-B14F-4D97-AF65-F5344CB8AC3E}">
        <p14:creationId xmlns:p14="http://schemas.microsoft.com/office/powerpoint/2010/main" val="478728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2E5B7E-7091-4614-B60A-A026F04D3B27}"/>
              </a:ext>
            </a:extLst>
          </p:cNvPr>
          <p:cNvSpPr txBox="1"/>
          <p:nvPr/>
        </p:nvSpPr>
        <p:spPr>
          <a:xfrm>
            <a:off x="243396" y="838200"/>
            <a:ext cx="8382000" cy="1077218"/>
          </a:xfrm>
          <a:prstGeom prst="rect">
            <a:avLst/>
          </a:prstGeom>
          <a:noFill/>
        </p:spPr>
        <p:txBody>
          <a:bodyPr wrap="square">
            <a:spAutoFit/>
          </a:bodyPr>
          <a:lstStyle/>
          <a:p>
            <a:pPr algn="l"/>
            <a:r>
              <a:rPr lang="en-US" sz="3200" b="1" i="0" dirty="0">
                <a:solidFill>
                  <a:srgbClr val="002060"/>
                </a:solidFill>
                <a:effectLst/>
                <a:latin typeface="Arial Narrow" panose="020B0606020202030204" pitchFamily="34" charset="0"/>
              </a:rPr>
              <a:t>IBDD DEFINITION OF SUCCESS</a:t>
            </a:r>
            <a:br>
              <a:rPr lang="en-US" sz="3200" b="1" i="0" dirty="0">
                <a:effectLst/>
                <a:latin typeface="Montserrat"/>
              </a:rPr>
            </a:br>
            <a:endParaRPr lang="en-US" sz="3200" b="1" i="0" dirty="0">
              <a:effectLst/>
              <a:latin typeface="Montserrat"/>
            </a:endParaRPr>
          </a:p>
        </p:txBody>
      </p:sp>
      <p:sp>
        <p:nvSpPr>
          <p:cNvPr id="7" name="TextBox 6">
            <a:extLst>
              <a:ext uri="{FF2B5EF4-FFF2-40B4-BE49-F238E27FC236}">
                <a16:creationId xmlns:a16="http://schemas.microsoft.com/office/drawing/2014/main" id="{DD99CCCE-B067-4BEF-9065-A1E79B16060A}"/>
              </a:ext>
            </a:extLst>
          </p:cNvPr>
          <p:cNvSpPr txBox="1"/>
          <p:nvPr/>
        </p:nvSpPr>
        <p:spPr>
          <a:xfrm>
            <a:off x="228600" y="1805126"/>
            <a:ext cx="8686800" cy="2862322"/>
          </a:xfrm>
          <a:prstGeom prst="rect">
            <a:avLst/>
          </a:prstGeom>
          <a:noFill/>
        </p:spPr>
        <p:txBody>
          <a:bodyPr wrap="square">
            <a:spAutoFit/>
          </a:bodyPr>
          <a:lstStyle/>
          <a:p>
            <a:pPr algn="l"/>
            <a:r>
              <a:rPr lang="en-US" sz="3600" b="0" i="0" dirty="0">
                <a:effectLst/>
                <a:latin typeface="Montserrat"/>
              </a:rPr>
              <a:t>SAY IT WITH ME…..</a:t>
            </a:r>
          </a:p>
          <a:p>
            <a:pPr algn="l"/>
            <a:endParaRPr lang="en-US" sz="3600" dirty="0">
              <a:latin typeface="Montserrat"/>
            </a:endParaRPr>
          </a:p>
          <a:p>
            <a:pPr algn="l"/>
            <a:r>
              <a:rPr lang="en-US" sz="3600" b="0" i="0" dirty="0">
                <a:effectLst/>
                <a:latin typeface="Montserrat"/>
              </a:rPr>
              <a:t>To quickly make </a:t>
            </a:r>
            <a:r>
              <a:rPr lang="en-US" sz="3600" b="1" i="0" dirty="0">
                <a:solidFill>
                  <a:srgbClr val="FF0000"/>
                </a:solidFill>
                <a:effectLst/>
                <a:latin typeface="Montserrat"/>
              </a:rPr>
              <a:t>ONE</a:t>
            </a:r>
            <a:r>
              <a:rPr lang="en-US" sz="3600" b="0" i="0" dirty="0">
                <a:effectLst/>
                <a:latin typeface="Montserrat"/>
              </a:rPr>
              <a:t> good </a:t>
            </a:r>
            <a:r>
              <a:rPr lang="en-US" sz="3600" b="1" i="0" dirty="0">
                <a:solidFill>
                  <a:srgbClr val="FF0000"/>
                </a:solidFill>
                <a:effectLst/>
                <a:latin typeface="Montserrat"/>
              </a:rPr>
              <a:t>FIRST</a:t>
            </a:r>
            <a:r>
              <a:rPr lang="en-US" sz="3600" b="0" i="0" dirty="0">
                <a:effectLst/>
                <a:latin typeface="Montserrat"/>
              </a:rPr>
              <a:t> decision based on visual stimuli &amp; instantly act on it. </a:t>
            </a:r>
          </a:p>
          <a:p>
            <a:pPr algn="l"/>
            <a:r>
              <a:rPr lang="en-US" sz="3600" b="0" i="0" dirty="0">
                <a:effectLst/>
                <a:latin typeface="Montserrat"/>
              </a:rPr>
              <a:t>Be confident, decisive, efficient, &amp; explosive.</a:t>
            </a:r>
          </a:p>
        </p:txBody>
      </p:sp>
      <p:sp>
        <p:nvSpPr>
          <p:cNvPr id="5" name="TextBox 4">
            <a:extLst>
              <a:ext uri="{FF2B5EF4-FFF2-40B4-BE49-F238E27FC236}">
                <a16:creationId xmlns:a16="http://schemas.microsoft.com/office/drawing/2014/main" id="{09883712-9146-46C8-B611-2476CA5231EA}"/>
              </a:ext>
            </a:extLst>
          </p:cNvPr>
          <p:cNvSpPr txBox="1"/>
          <p:nvPr/>
        </p:nvSpPr>
        <p:spPr>
          <a:xfrm>
            <a:off x="243396" y="5029200"/>
            <a:ext cx="6477000" cy="369332"/>
          </a:xfrm>
          <a:prstGeom prst="rect">
            <a:avLst/>
          </a:prstGeom>
          <a:noFill/>
        </p:spPr>
        <p:txBody>
          <a:bodyPr wrap="square">
            <a:spAutoFit/>
          </a:bodyPr>
          <a:lstStyle/>
          <a:p>
            <a:pPr algn="ctr"/>
            <a:r>
              <a:rPr lang="en-US" dirty="0">
                <a:latin typeface="Arial Narrow" panose="020B0606020202030204" pitchFamily="34" charset="0"/>
              </a:rPr>
              <a:t>Please set the timer for 5 seconds.</a:t>
            </a:r>
          </a:p>
        </p:txBody>
      </p:sp>
    </p:spTree>
    <p:extLst>
      <p:ext uri="{BB962C8B-B14F-4D97-AF65-F5344CB8AC3E}">
        <p14:creationId xmlns:p14="http://schemas.microsoft.com/office/powerpoint/2010/main" val="28170353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C57D2D-D27F-4D02-BDA8-8FF7ABA345FF}"/>
              </a:ext>
            </a:extLst>
          </p:cNvPr>
          <p:cNvSpPr txBox="1"/>
          <p:nvPr/>
        </p:nvSpPr>
        <p:spPr>
          <a:xfrm>
            <a:off x="304800" y="2364573"/>
            <a:ext cx="3192779" cy="385411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Pepper Spray with alpha verbal commands</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Prepare for lethal force</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RUN to safe place</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911 = LOCATION FIRST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030" b="2"/>
          <a:stretch/>
        </p:blipFill>
        <p:spPr>
          <a:xfrm rot="5400000">
            <a:off x="3132055" y="846055"/>
            <a:ext cx="6858000" cy="5165890"/>
          </a:xfrm>
          <a:prstGeom prst="rect">
            <a:avLst/>
          </a:prstGeom>
        </p:spPr>
      </p:pic>
    </p:spTree>
    <p:extLst>
      <p:ext uri="{BB962C8B-B14F-4D97-AF65-F5344CB8AC3E}">
        <p14:creationId xmlns:p14="http://schemas.microsoft.com/office/powerpoint/2010/main" val="282566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down)">
                                      <p:cBhvr>
                                        <p:cTn id="16" dur="500"/>
                                        <p:tgtEl>
                                          <p:spTgt spid="7">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down)">
                                      <p:cBhvr>
                                        <p:cTn id="19" dur="500"/>
                                        <p:tgtEl>
                                          <p:spTgt spid="7">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912" y="228599"/>
            <a:ext cx="8839200" cy="4114800"/>
          </a:xfrm>
        </p:spPr>
        <p:txBody>
          <a:bodyPr>
            <a:noAutofit/>
          </a:bodyPr>
          <a:lstStyle/>
          <a:p>
            <a:pPr algn="r"/>
            <a:br>
              <a:rPr lang="en-US" sz="2400" dirty="0"/>
            </a:br>
            <a:br>
              <a:rPr lang="en-US" sz="2400" dirty="0"/>
            </a:br>
            <a:br>
              <a:rPr lang="en-US" sz="2400" dirty="0"/>
            </a:br>
            <a:r>
              <a:rPr lang="en-US" sz="2400" dirty="0">
                <a:latin typeface="Arial Narrow" panose="020B0606020202030204" pitchFamily="34" charset="0"/>
              </a:rPr>
              <a:t>you are your own first responder.</a:t>
            </a:r>
            <a:br>
              <a:rPr lang="en-US" sz="2400" dirty="0">
                <a:latin typeface="Arial Narrow" panose="020B0606020202030204" pitchFamily="34" charset="0"/>
              </a:rPr>
            </a:br>
            <a:br>
              <a:rPr lang="en-US" sz="2400" dirty="0">
                <a:latin typeface="Arial Narrow" panose="020B0606020202030204" pitchFamily="34" charset="0"/>
              </a:rPr>
            </a:br>
            <a:r>
              <a:rPr lang="en-US" sz="2400" dirty="0">
                <a:latin typeface="Arial Narrow" panose="020B0606020202030204" pitchFamily="34" charset="0"/>
              </a:rPr>
              <a:t>these NEXT drills are to measure your ability to see, believe, make </a:t>
            </a:r>
            <a:r>
              <a:rPr lang="en-US" sz="2400" i="1" u="sng" dirty="0">
                <a:solidFill>
                  <a:srgbClr val="FFFF00"/>
                </a:solidFill>
                <a:latin typeface="Arial Narrow" panose="020B0606020202030204" pitchFamily="34" charset="0"/>
              </a:rPr>
              <a:t>one</a:t>
            </a:r>
            <a:r>
              <a:rPr lang="en-US" sz="2400" dirty="0">
                <a:solidFill>
                  <a:srgbClr val="FFFF00"/>
                </a:solidFill>
                <a:latin typeface="Arial Narrow" panose="020B0606020202030204" pitchFamily="34" charset="0"/>
              </a:rPr>
              <a:t> good </a:t>
            </a:r>
            <a:r>
              <a:rPr lang="en-US" sz="2400" i="1" u="sng" dirty="0">
                <a:solidFill>
                  <a:srgbClr val="FFFF00"/>
                </a:solidFill>
                <a:latin typeface="Arial Narrow" panose="020B0606020202030204" pitchFamily="34" charset="0"/>
              </a:rPr>
              <a:t>first</a:t>
            </a:r>
            <a:r>
              <a:rPr lang="en-US" sz="2400" dirty="0">
                <a:solidFill>
                  <a:srgbClr val="FFFF00"/>
                </a:solidFill>
                <a:latin typeface="Arial Narrow" panose="020B0606020202030204" pitchFamily="34" charset="0"/>
              </a:rPr>
              <a:t> decision </a:t>
            </a:r>
            <a:r>
              <a:rPr lang="en-US" sz="2400" dirty="0">
                <a:latin typeface="Arial Narrow" panose="020B0606020202030204" pitchFamily="34" charset="0"/>
              </a:rPr>
              <a:t>&amp; then act on it. </a:t>
            </a:r>
            <a:br>
              <a:rPr lang="en-US" sz="2400" dirty="0">
                <a:latin typeface="Arial Narrow" panose="020B0606020202030204" pitchFamily="34" charset="0"/>
              </a:rPr>
            </a:br>
            <a:br>
              <a:rPr lang="en-US" sz="2400" dirty="0">
                <a:latin typeface="Arial Narrow" panose="020B0606020202030204" pitchFamily="34" charset="0"/>
              </a:rPr>
            </a:br>
            <a:r>
              <a:rPr lang="en-US" sz="2400" dirty="0">
                <a:latin typeface="Arial Narrow" panose="020B0606020202030204" pitchFamily="34" charset="0"/>
              </a:rPr>
              <a:t>WE HAVE MANY LEVELS OF EXPERIENCE IN THIS ROOM RIGHT NOW SO the decisions you make right NOW are according to your current individual skill level.</a:t>
            </a:r>
            <a:br>
              <a:rPr lang="en-US" sz="2400" dirty="0">
                <a:latin typeface="Arial Narrow" panose="020B0606020202030204" pitchFamily="34" charset="0"/>
              </a:rPr>
            </a:br>
            <a:br>
              <a:rPr lang="en-US" sz="2400" dirty="0">
                <a:latin typeface="Arial Narrow" panose="020B0606020202030204" pitchFamily="34" charset="0"/>
              </a:rPr>
            </a:br>
            <a:r>
              <a:rPr lang="en-US" sz="2400" dirty="0">
                <a:latin typeface="Arial Narrow" panose="020B0606020202030204" pitchFamily="34" charset="0"/>
              </a:rPr>
              <a:t>Here are Instructions = Read and/or listen to the directions carefully.</a:t>
            </a:r>
          </a:p>
        </p:txBody>
      </p:sp>
      <p:sp>
        <p:nvSpPr>
          <p:cNvPr id="3" name="Subtitle 2"/>
          <p:cNvSpPr>
            <a:spLocks noGrp="1"/>
          </p:cNvSpPr>
          <p:nvPr>
            <p:ph type="subTitle" idx="1"/>
          </p:nvPr>
        </p:nvSpPr>
        <p:spPr>
          <a:xfrm>
            <a:off x="378412" y="4343399"/>
            <a:ext cx="8458200" cy="2209799"/>
          </a:xfrm>
        </p:spPr>
        <p:txBody>
          <a:bodyPr>
            <a:normAutofit/>
          </a:bodyPr>
          <a:lstStyle/>
          <a:p>
            <a:pPr algn="ctr"/>
            <a:br>
              <a:rPr lang="en-US" b="1" dirty="0"/>
            </a:br>
            <a:r>
              <a:rPr lang="en-US" sz="3500" b="1" dirty="0">
                <a:solidFill>
                  <a:srgbClr val="FFFF00"/>
                </a:solidFill>
                <a:latin typeface="Arial Narrow" panose="020B0606020202030204" pitchFamily="34" charset="0"/>
              </a:rPr>
              <a:t>I will not help you or answer any questions during these drills but I may ask them. </a:t>
            </a:r>
          </a:p>
        </p:txBody>
      </p:sp>
    </p:spTree>
  </p:cSld>
  <p:clrMapOvr>
    <a:overrideClrMapping bg1="dk1" tx1="lt1" bg2="dk2" tx2="lt2" accent1="accent1" accent2="accent2" accent3="accent3" accent4="accent4" accent5="accent5" accent6="accent6" hlink="hlink" folHlink="folHlink"/>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3D4982-CAF1-423E-98A4-DAFFF905623A}"/>
              </a:ext>
            </a:extLst>
          </p:cNvPr>
          <p:cNvSpPr txBox="1"/>
          <p:nvPr/>
        </p:nvSpPr>
        <p:spPr>
          <a:xfrm>
            <a:off x="112162" y="2364572"/>
            <a:ext cx="3621638" cy="3854112"/>
          </a:xfrm>
          <a:prstGeom prst="rect">
            <a:avLst/>
          </a:prstGeom>
        </p:spPr>
        <p:txBody>
          <a:bodyPr vert="horz" lIns="91440" tIns="45720" rIns="91440" bIns="45720" rtlCol="0">
            <a:normAutofit/>
          </a:bodyPr>
          <a:lstStyle/>
          <a:p>
            <a:pPr lvl="0" indent="-228600" defTabSz="914400">
              <a:lnSpc>
                <a:spcPct val="90000"/>
              </a:lnSpc>
              <a:spcAft>
                <a:spcPts val="600"/>
              </a:spcAft>
              <a:buFont typeface="Arial" panose="020B0604020202020204" pitchFamily="34" charset="0"/>
              <a:buChar char="•"/>
            </a:pPr>
            <a:r>
              <a:rPr lang="en-US" sz="2400" b="1" dirty="0">
                <a:latin typeface="Arial Narrow" panose="020B0606020202030204" pitchFamily="34" charset="0"/>
              </a:rPr>
              <a:t>LOOK AT THE HANDS</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Lethal Force with verbal commands: GET AWAY FROM ME. DON’T MOVE!</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Run to safe place</a:t>
            </a:r>
          </a:p>
          <a:p>
            <a:pPr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911 = LOCATION FIRST</a:t>
            </a:r>
          </a:p>
        </p:txBody>
      </p:sp>
      <p:pic>
        <p:nvPicPr>
          <p:cNvPr id="2" name="Picture 1" descr="2.jpeg"/>
          <p:cNvPicPr>
            <a:picLocks noChangeAspect="1"/>
          </p:cNvPicPr>
          <p:nvPr/>
        </p:nvPicPr>
        <p:blipFill rotWithShape="1">
          <a:blip r:embed="rId2" cstate="print"/>
          <a:srcRect l="26524" r="19305" b="1"/>
          <a:stretch/>
        </p:blipFill>
        <p:spPr>
          <a:xfrm>
            <a:off x="3886200" y="746126"/>
            <a:ext cx="4953000" cy="5472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down)">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163B9-0C49-48CB-B643-8134F72D5A29}"/>
              </a:ext>
            </a:extLst>
          </p:cNvPr>
          <p:cNvPicPr>
            <a:picLocks noChangeAspect="1"/>
          </p:cNvPicPr>
          <p:nvPr/>
        </p:nvPicPr>
        <p:blipFill>
          <a:blip r:embed="rId2">
            <a:extLst>
              <a:ext uri="{28A0092B-C50C-407E-A947-70E740481C1C}">
                <a14:useLocalDpi xmlns:a14="http://schemas.microsoft.com/office/drawing/2010/main" val="0"/>
              </a:ext>
            </a:extLst>
          </a:blip>
          <a:srcRect t="6528" b="6528"/>
          <a:stretch/>
        </p:blipFill>
        <p:spPr>
          <a:xfrm>
            <a:off x="652653" y="873252"/>
            <a:ext cx="7838694" cy="5111496"/>
          </a:xfrm>
          <a:prstGeom prst="rect">
            <a:avLst/>
          </a:prstGeom>
          <a:ln w="31750" cap="sq">
            <a:noFill/>
            <a:miter lim="800000"/>
          </a:ln>
        </p:spPr>
      </p:pic>
    </p:spTree>
    <p:extLst>
      <p:ext uri="{BB962C8B-B14F-4D97-AF65-F5344CB8AC3E}">
        <p14:creationId xmlns:p14="http://schemas.microsoft.com/office/powerpoint/2010/main" val="3625060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3D4982-CAF1-423E-98A4-DAFFF905623A}"/>
              </a:ext>
            </a:extLst>
          </p:cNvPr>
          <p:cNvSpPr txBox="1"/>
          <p:nvPr/>
        </p:nvSpPr>
        <p:spPr>
          <a:xfrm>
            <a:off x="335740" y="2938790"/>
            <a:ext cx="2983229" cy="523220"/>
          </a:xfrm>
          <a:prstGeom prst="rect">
            <a:avLst/>
          </a:prstGeom>
        </p:spPr>
        <p:txBody>
          <a:bodyPr vert="horz" lIns="91440" tIns="45720" rIns="91440" bIns="45720" rtlCol="0">
            <a:normAutofit/>
          </a:bodyPr>
          <a:lstStyle/>
          <a:p>
            <a:pPr lvl="0" indent="-228600" defTabSz="914400">
              <a:lnSpc>
                <a:spcPct val="90000"/>
              </a:lnSpc>
              <a:spcAft>
                <a:spcPts val="600"/>
              </a:spcAft>
              <a:buFont typeface="Arial" panose="020B0604020202020204" pitchFamily="34" charset="0"/>
              <a:buChar char="•"/>
            </a:pPr>
            <a:r>
              <a:rPr lang="en-US" b="1" dirty="0">
                <a:latin typeface="Arial Narrow" panose="020B0606020202030204" pitchFamily="34" charset="0"/>
              </a:rPr>
              <a:t>ACCURATE DESCRIPTION?</a:t>
            </a:r>
          </a:p>
        </p:txBody>
      </p:sp>
      <p:pic>
        <p:nvPicPr>
          <p:cNvPr id="3" name="Picture 2">
            <a:extLst>
              <a:ext uri="{FF2B5EF4-FFF2-40B4-BE49-F238E27FC236}">
                <a16:creationId xmlns:a16="http://schemas.microsoft.com/office/drawing/2014/main" id="{397B8AF3-9B9B-45CC-96AB-0467449843EA}"/>
              </a:ext>
            </a:extLst>
          </p:cNvPr>
          <p:cNvPicPr>
            <a:picLocks noChangeAspect="1"/>
          </p:cNvPicPr>
          <p:nvPr/>
        </p:nvPicPr>
        <p:blipFill>
          <a:blip r:embed="rId2">
            <a:extLst>
              <a:ext uri="{28A0092B-C50C-407E-A947-70E740481C1C}">
                <a14:useLocalDpi xmlns:a14="http://schemas.microsoft.com/office/drawing/2010/main" val="0"/>
              </a:ext>
            </a:extLst>
          </a:blip>
          <a:srcRect l="21753" r="21753"/>
          <a:stretch/>
        </p:blipFill>
        <p:spPr>
          <a:xfrm>
            <a:off x="3978110" y="10"/>
            <a:ext cx="5165890" cy="6857990"/>
          </a:xfrm>
          <a:prstGeom prst="rect">
            <a:avLst/>
          </a:prstGeom>
        </p:spPr>
      </p:pic>
      <p:sp>
        <p:nvSpPr>
          <p:cNvPr id="8" name="TextBox 7">
            <a:extLst>
              <a:ext uri="{FF2B5EF4-FFF2-40B4-BE49-F238E27FC236}">
                <a16:creationId xmlns:a16="http://schemas.microsoft.com/office/drawing/2014/main" id="{16A2DDF1-BA90-480D-91EE-36F83BB1BB19}"/>
              </a:ext>
            </a:extLst>
          </p:cNvPr>
          <p:cNvSpPr txBox="1"/>
          <p:nvPr/>
        </p:nvSpPr>
        <p:spPr>
          <a:xfrm>
            <a:off x="-1447800" y="1928510"/>
            <a:ext cx="4816136" cy="523220"/>
          </a:xfrm>
          <a:prstGeom prst="rect">
            <a:avLst/>
          </a:prstGeom>
          <a:noFill/>
        </p:spPr>
        <p:txBody>
          <a:bodyPr wrap="square">
            <a:spAutoFit/>
          </a:bodyPr>
          <a:lstStyle/>
          <a:p>
            <a:pPr algn="r">
              <a:spcAft>
                <a:spcPts val="600"/>
              </a:spcAft>
            </a:pPr>
            <a:r>
              <a:rPr lang="en-US" sz="2800" b="1" dirty="0">
                <a:solidFill>
                  <a:srgbClr val="FF0000"/>
                </a:solidFill>
                <a:latin typeface="Arial Narrow" panose="020B0606020202030204" pitchFamily="34" charset="0"/>
              </a:rPr>
              <a:t>CLOSE YOUR EYES!</a:t>
            </a:r>
            <a:endParaRPr lang="en-US" sz="2800" b="1" dirty="0">
              <a:solidFill>
                <a:srgbClr val="FF0000"/>
              </a:solidFill>
            </a:endParaRPr>
          </a:p>
        </p:txBody>
      </p:sp>
      <p:sp>
        <p:nvSpPr>
          <p:cNvPr id="15" name="TextBox 14">
            <a:extLst>
              <a:ext uri="{FF2B5EF4-FFF2-40B4-BE49-F238E27FC236}">
                <a16:creationId xmlns:a16="http://schemas.microsoft.com/office/drawing/2014/main" id="{377AE9E9-7154-4471-A553-A71C44F943BE}"/>
              </a:ext>
            </a:extLst>
          </p:cNvPr>
          <p:cNvSpPr txBox="1"/>
          <p:nvPr/>
        </p:nvSpPr>
        <p:spPr>
          <a:xfrm>
            <a:off x="334260" y="3581400"/>
            <a:ext cx="5233386" cy="3139321"/>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Narrow" panose="020B0606020202030204" pitchFamily="34" charset="0"/>
              </a:rPr>
              <a:t>Red hair</a:t>
            </a:r>
          </a:p>
          <a:p>
            <a:pPr marL="285750" indent="-285750">
              <a:buFont typeface="Arial" panose="020B0604020202020204" pitchFamily="34" charset="0"/>
              <a:buChar char="•"/>
            </a:pPr>
            <a:r>
              <a:rPr lang="en-US" dirty="0">
                <a:latin typeface="Arial Narrow" panose="020B0606020202030204" pitchFamily="34" charset="0"/>
              </a:rPr>
              <a:t>Blue eyes</a:t>
            </a:r>
          </a:p>
          <a:p>
            <a:pPr marL="285750" indent="-285750">
              <a:buFont typeface="Arial" panose="020B0604020202020204" pitchFamily="34" charset="0"/>
              <a:buChar char="•"/>
            </a:pPr>
            <a:r>
              <a:rPr lang="en-US" dirty="0">
                <a:latin typeface="Arial Narrow" panose="020B0606020202030204" pitchFamily="34" charset="0"/>
              </a:rPr>
              <a:t>Red hat</a:t>
            </a:r>
          </a:p>
          <a:p>
            <a:pPr marL="285750" indent="-285750">
              <a:buFont typeface="Arial" panose="020B0604020202020204" pitchFamily="34" charset="0"/>
              <a:buChar char="•"/>
            </a:pPr>
            <a:r>
              <a:rPr lang="en-US" dirty="0">
                <a:latin typeface="Arial Narrow" panose="020B0606020202030204" pitchFamily="34" charset="0"/>
              </a:rPr>
              <a:t>Outside</a:t>
            </a:r>
          </a:p>
          <a:p>
            <a:pPr marL="285750" indent="-285750">
              <a:buFont typeface="Arial" panose="020B0604020202020204" pitchFamily="34" charset="0"/>
              <a:buChar char="•"/>
            </a:pPr>
            <a:r>
              <a:rPr lang="en-US" dirty="0">
                <a:latin typeface="Arial Narrow" panose="020B0606020202030204" pitchFamily="34" charset="0"/>
              </a:rPr>
              <a:t>Black cows</a:t>
            </a:r>
          </a:p>
          <a:p>
            <a:pPr marL="285750" indent="-285750">
              <a:buFont typeface="Arial" panose="020B0604020202020204" pitchFamily="34" charset="0"/>
              <a:buChar char="•"/>
            </a:pPr>
            <a:r>
              <a:rPr lang="en-US" dirty="0">
                <a:latin typeface="Arial Narrow" panose="020B0606020202030204" pitchFamily="34" charset="0"/>
              </a:rPr>
              <a:t>Picnic tables</a:t>
            </a:r>
          </a:p>
          <a:p>
            <a:pPr marL="285750" indent="-285750">
              <a:buFont typeface="Arial" panose="020B0604020202020204" pitchFamily="34" charset="0"/>
              <a:buChar char="•"/>
            </a:pPr>
            <a:r>
              <a:rPr lang="en-US" dirty="0">
                <a:latin typeface="Arial Narrow" panose="020B0606020202030204" pitchFamily="34" charset="0"/>
              </a:rPr>
              <a:t>Pink “flags” on fence</a:t>
            </a:r>
          </a:p>
          <a:p>
            <a:pPr marL="285750" indent="-285750">
              <a:buFont typeface="Arial" panose="020B0604020202020204" pitchFamily="34" charset="0"/>
              <a:buChar char="•"/>
            </a:pPr>
            <a:r>
              <a:rPr lang="en-US" dirty="0">
                <a:latin typeface="Arial Narrow" panose="020B0606020202030204" pitchFamily="34" charset="0"/>
              </a:rPr>
              <a:t>White sign on fence</a:t>
            </a:r>
          </a:p>
          <a:p>
            <a:pPr marL="285750" indent="-285750">
              <a:buFont typeface="Arial" panose="020B0604020202020204" pitchFamily="34" charset="0"/>
              <a:buChar char="•"/>
            </a:pPr>
            <a:r>
              <a:rPr lang="en-US" dirty="0">
                <a:latin typeface="Arial Narrow" panose="020B0606020202030204" pitchFamily="34" charset="0"/>
              </a:rPr>
              <a:t>White or grey gravel</a:t>
            </a:r>
          </a:p>
          <a:p>
            <a:pPr marL="285750" indent="-285750">
              <a:buFont typeface="Arial" panose="020B0604020202020204" pitchFamily="34" charset="0"/>
              <a:buChar char="•"/>
            </a:pPr>
            <a:r>
              <a:rPr lang="en-US" dirty="0">
                <a:latin typeface="Arial Narrow" panose="020B0606020202030204" pitchFamily="34" charset="0"/>
              </a:rPr>
              <a:t>Blue jacket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1844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735252-2208-4E24-83F5-E6A078670292}"/>
              </a:ext>
            </a:extLst>
          </p:cNvPr>
          <p:cNvSpPr txBox="1"/>
          <p:nvPr/>
        </p:nvSpPr>
        <p:spPr>
          <a:xfrm>
            <a:off x="35823" y="1981200"/>
            <a:ext cx="3809999" cy="3854112"/>
          </a:xfrm>
          <a:prstGeom prst="rect">
            <a:avLst/>
          </a:prstGeom>
        </p:spPr>
        <p:txBody>
          <a:bodyPr vert="horz" lIns="91440" tIns="45720" rIns="91440" bIns="45720" rtlCol="0">
            <a:normAutofit lnSpcReduction="10000"/>
          </a:bodyPr>
          <a:lstStyle/>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Flashlight to ID</a:t>
            </a:r>
          </a:p>
          <a:p>
            <a:pPr lvl="0" indent="-228600" defTabSz="914400">
              <a:lnSpc>
                <a:spcPct val="90000"/>
              </a:lnSpc>
              <a:spcAft>
                <a:spcPts val="600"/>
              </a:spcAft>
              <a:buFont typeface="Arial" panose="020B0604020202020204" pitchFamily="34" charset="0"/>
              <a:buChar char="•"/>
            </a:pPr>
            <a:r>
              <a:rPr lang="en-US" sz="2400" b="1" dirty="0">
                <a:latin typeface="Arial Narrow" panose="020B0606020202030204" pitchFamily="34" charset="0"/>
              </a:rPr>
              <a:t>LOOK AT THE HANDS</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Pre-deploy Pepper Spray</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Be prepared for: </a:t>
            </a:r>
          </a:p>
          <a:p>
            <a:pPr lvl="0" defTabSz="914400">
              <a:lnSpc>
                <a:spcPct val="90000"/>
              </a:lnSpc>
              <a:spcAft>
                <a:spcPts val="600"/>
              </a:spcAft>
            </a:pPr>
            <a:r>
              <a:rPr lang="en-US" sz="2400" b="1" dirty="0">
                <a:latin typeface="Arial Narrow" panose="020B0606020202030204" pitchFamily="34" charset="0"/>
              </a:rPr>
              <a:t>ASK: </a:t>
            </a:r>
            <a:r>
              <a:rPr lang="en-US" sz="2400" dirty="0">
                <a:latin typeface="Arial Narrow" panose="020B0606020202030204" pitchFamily="34" charset="0"/>
              </a:rPr>
              <a:t>NO, I AM SORRY I DON’T</a:t>
            </a:r>
            <a:br>
              <a:rPr lang="en-US" sz="2400" dirty="0">
                <a:latin typeface="Arial Narrow" panose="020B0606020202030204" pitchFamily="34" charset="0"/>
              </a:rPr>
            </a:br>
            <a:r>
              <a:rPr lang="en-US" sz="2400" b="1" dirty="0">
                <a:latin typeface="Arial Narrow" panose="020B0606020202030204" pitchFamily="34" charset="0"/>
              </a:rPr>
              <a:t>TELL: </a:t>
            </a:r>
            <a:r>
              <a:rPr lang="en-US" sz="2400" dirty="0">
                <a:latin typeface="Arial Narrow" panose="020B0606020202030204" pitchFamily="34" charset="0"/>
              </a:rPr>
              <a:t>GET AWAY FROM ME</a:t>
            </a:r>
            <a:br>
              <a:rPr lang="en-US" sz="2400" dirty="0">
                <a:latin typeface="Arial Narrow" panose="020B0606020202030204" pitchFamily="34" charset="0"/>
              </a:rPr>
            </a:br>
            <a:r>
              <a:rPr lang="en-US" sz="2400" b="1" dirty="0">
                <a:latin typeface="Arial Narrow" panose="020B0606020202030204" pitchFamily="34" charset="0"/>
              </a:rPr>
              <a:t>MAKE: </a:t>
            </a:r>
            <a:r>
              <a:rPr lang="en-US" sz="2400" dirty="0">
                <a:latin typeface="Arial Narrow" panose="020B0606020202030204" pitchFamily="34" charset="0"/>
              </a:rPr>
              <a:t>DON’T MOVE!</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Walk away or across the street</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Raise your awareness</a:t>
            </a:r>
          </a:p>
          <a:p>
            <a:pPr lvl="0" indent="-228600" defTabSz="914400">
              <a:lnSpc>
                <a:spcPct val="90000"/>
              </a:lnSpc>
              <a:spcAft>
                <a:spcPts val="600"/>
              </a:spcAft>
              <a:buFont typeface="Arial" panose="020B0604020202020204" pitchFamily="34" charset="0"/>
              <a:buChar char="•"/>
            </a:pPr>
            <a:endParaRPr lang="en-US" sz="1400" dirty="0"/>
          </a:p>
          <a:p>
            <a:pPr lvl="0" indent="-228600" defTabSz="914400">
              <a:lnSpc>
                <a:spcPct val="90000"/>
              </a:lnSpc>
              <a:spcAft>
                <a:spcPts val="600"/>
              </a:spcAft>
              <a:buFont typeface="Arial" panose="020B0604020202020204" pitchFamily="34" charset="0"/>
              <a:buChar char="•"/>
            </a:pPr>
            <a:endParaRPr lang="en-US" sz="1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511" r="27410"/>
          <a:stretch/>
        </p:blipFill>
        <p:spPr>
          <a:xfrm>
            <a:off x="3978110" y="10"/>
            <a:ext cx="5165890" cy="6857990"/>
          </a:xfrm>
          <a:prstGeom prst="rect">
            <a:avLst/>
          </a:prstGeom>
        </p:spPr>
      </p:pic>
    </p:spTree>
    <p:extLst>
      <p:ext uri="{BB962C8B-B14F-4D97-AF65-F5344CB8AC3E}">
        <p14:creationId xmlns:p14="http://schemas.microsoft.com/office/powerpoint/2010/main" val="2301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down)">
                                      <p:cBhvr>
                                        <p:cTn id="23" dur="500"/>
                                        <p:tgtEl>
                                          <p:spTgt spid="7">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down)">
                                      <p:cBhvr>
                                        <p:cTn id="26" dur="500"/>
                                        <p:tgtEl>
                                          <p:spTgt spid="7">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down)">
                                      <p:cBhvr>
                                        <p:cTn id="29" dur="500"/>
                                        <p:tgtEl>
                                          <p:spTgt spid="7">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down)">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7F5336-9AD2-48D9-BD9C-828252ABB03C}"/>
              </a:ext>
            </a:extLst>
          </p:cNvPr>
          <p:cNvSpPr txBox="1"/>
          <p:nvPr/>
        </p:nvSpPr>
        <p:spPr>
          <a:xfrm>
            <a:off x="257178" y="2362200"/>
            <a:ext cx="3456351" cy="3854112"/>
          </a:xfrm>
          <a:prstGeom prst="rect">
            <a:avLst/>
          </a:prstGeom>
        </p:spPr>
        <p:txBody>
          <a:bodyPr vert="horz" lIns="91440" tIns="45720" rIns="91440" bIns="45720" rtlCol="0">
            <a:normAutofit/>
          </a:bodyPr>
          <a:lstStyle/>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Pre-deploy Pepper Spray</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Raise your awareness</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Do not walk close to pillars</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Get in car and lock immediately </a:t>
            </a:r>
          </a:p>
        </p:txBody>
      </p:sp>
      <p:pic>
        <p:nvPicPr>
          <p:cNvPr id="2" name="Picture 1" descr="parking-lot-240896_1920.jpg"/>
          <p:cNvPicPr>
            <a:picLocks noChangeAspect="1"/>
          </p:cNvPicPr>
          <p:nvPr/>
        </p:nvPicPr>
        <p:blipFill rotWithShape="1">
          <a:blip r:embed="rId2" cstate="print"/>
          <a:srcRect l="20503" r="23002"/>
          <a:stretch/>
        </p:blipFill>
        <p:spPr>
          <a:xfrm>
            <a:off x="3978110" y="10"/>
            <a:ext cx="5165890" cy="6857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down)">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4725D7-4857-4895-BFC9-898983827D18}"/>
              </a:ext>
            </a:extLst>
          </p:cNvPr>
          <p:cNvSpPr txBox="1"/>
          <p:nvPr/>
        </p:nvSpPr>
        <p:spPr>
          <a:xfrm>
            <a:off x="139307" y="1676400"/>
            <a:ext cx="3574221" cy="3854112"/>
          </a:xfrm>
          <a:prstGeom prst="rect">
            <a:avLst/>
          </a:prstGeom>
        </p:spPr>
        <p:txBody>
          <a:bodyPr vert="horz" lIns="91440" tIns="45720" rIns="91440" bIns="45720" rtlCol="0">
            <a:normAutofit/>
          </a:bodyPr>
          <a:lstStyle/>
          <a:p>
            <a:pPr lvl="0" indent="-228600" defTabSz="914400">
              <a:lnSpc>
                <a:spcPct val="90000"/>
              </a:lnSpc>
              <a:spcAft>
                <a:spcPts val="600"/>
              </a:spcAft>
              <a:buFont typeface="Arial" panose="020B0604020202020204" pitchFamily="34" charset="0"/>
              <a:buChar char="•"/>
            </a:pPr>
            <a:endParaRPr lang="en-US" sz="2400" dirty="0"/>
          </a:p>
          <a:p>
            <a:pPr lvl="0" indent="-228600" defTabSz="914400">
              <a:lnSpc>
                <a:spcPct val="90000"/>
              </a:lnSpc>
              <a:spcAft>
                <a:spcPts val="600"/>
              </a:spcAft>
              <a:buFont typeface="Arial" panose="020B0604020202020204" pitchFamily="34" charset="0"/>
              <a:buChar char="•"/>
            </a:pPr>
            <a:r>
              <a:rPr lang="en-US" sz="2400" b="1" dirty="0">
                <a:latin typeface="Arial Narrow" panose="020B0606020202030204" pitchFamily="34" charset="0"/>
              </a:rPr>
              <a:t>LOOK AT THE HANDS</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Pepper Spray with </a:t>
            </a:r>
            <a:r>
              <a:rPr lang="en-US" sz="2400" b="1" dirty="0">
                <a:latin typeface="Arial Narrow" panose="020B0606020202030204" pitchFamily="34" charset="0"/>
              </a:rPr>
              <a:t>MAKE</a:t>
            </a:r>
            <a:r>
              <a:rPr lang="en-US" sz="2400" dirty="0">
                <a:latin typeface="Arial Narrow" panose="020B0606020202030204" pitchFamily="34" charset="0"/>
              </a:rPr>
              <a:t> Verbal Commands. </a:t>
            </a:r>
            <a:r>
              <a:rPr lang="en-US" sz="2400" b="1" dirty="0">
                <a:latin typeface="Arial Narrow" panose="020B0606020202030204" pitchFamily="34" charset="0"/>
              </a:rPr>
              <a:t>DON’T MOVE!</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Run to safe place</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911 = LOCATION FIRST </a:t>
            </a:r>
          </a:p>
        </p:txBody>
      </p:sp>
      <p:pic>
        <p:nvPicPr>
          <p:cNvPr id="4" name="Picture 3" descr="A picture containing person, standing, posing, arm&#10;&#10;Description automatically generated">
            <a:extLst>
              <a:ext uri="{FF2B5EF4-FFF2-40B4-BE49-F238E27FC236}">
                <a16:creationId xmlns:a16="http://schemas.microsoft.com/office/drawing/2014/main" id="{76FB7338-18E4-4061-BC1C-072DF0CB55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1386"/>
          <a:stretch/>
        </p:blipFill>
        <p:spPr>
          <a:xfrm>
            <a:off x="3978110" y="10"/>
            <a:ext cx="5165890" cy="6857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down)">
                                      <p:cBhvr>
                                        <p:cTn id="14" dur="500"/>
                                        <p:tgtEl>
                                          <p:spTgt spid="7">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down)">
                                      <p:cBhvr>
                                        <p:cTn id="20" dur="500"/>
                                        <p:tgtEl>
                                          <p:spTgt spid="7">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D29A78-3F97-4BE1-90B0-5CC47663792E}"/>
              </a:ext>
            </a:extLst>
          </p:cNvPr>
          <p:cNvSpPr txBox="1"/>
          <p:nvPr/>
        </p:nvSpPr>
        <p:spPr>
          <a:xfrm>
            <a:off x="0" y="1828800"/>
            <a:ext cx="3713529" cy="3854112"/>
          </a:xfrm>
          <a:prstGeom prst="rect">
            <a:avLst/>
          </a:prstGeom>
        </p:spPr>
        <p:txBody>
          <a:bodyPr vert="horz" lIns="91440" tIns="45720" rIns="91440" bIns="45720" rtlCol="0">
            <a:noAutofit/>
          </a:bodyPr>
          <a:lstStyle/>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Ask her to sit down</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Tourniquet = place HIGH on CROTCH PIT of LEFT leg while giving verbal assurances that you “got this”, she will be just fine and that I am calling 911</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911 = LOCATION FIRST</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Keep talking to her. Ask questions. Keep her awake and calm</a:t>
            </a:r>
          </a:p>
        </p:txBody>
      </p:sp>
      <p:pic>
        <p:nvPicPr>
          <p:cNvPr id="4" name="Picture 3" descr="2.jpg"/>
          <p:cNvPicPr>
            <a:picLocks noChangeAspect="1"/>
          </p:cNvPicPr>
          <p:nvPr/>
        </p:nvPicPr>
        <p:blipFill rotWithShape="1">
          <a:blip r:embed="rId2" cstate="print"/>
          <a:srcRect l="24953" r="24955"/>
          <a:stretch/>
        </p:blipFill>
        <p:spPr>
          <a:xfrm>
            <a:off x="3978110" y="10"/>
            <a:ext cx="5165890" cy="6857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down)">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46476F-F8BD-4A1A-B87B-3B2E4D63913C}"/>
              </a:ext>
            </a:extLst>
          </p:cNvPr>
          <p:cNvSpPr txBox="1"/>
          <p:nvPr/>
        </p:nvSpPr>
        <p:spPr>
          <a:xfrm>
            <a:off x="152400" y="2743200"/>
            <a:ext cx="3733800" cy="3854112"/>
          </a:xfrm>
          <a:prstGeom prst="rect">
            <a:avLst/>
          </a:prstGeom>
        </p:spPr>
        <p:txBody>
          <a:bodyPr vert="horz" lIns="91440" tIns="45720" rIns="91440" bIns="45720" rtlCol="0">
            <a:normAutofit/>
          </a:bodyPr>
          <a:lstStyle/>
          <a:p>
            <a:pPr lvl="0" indent="-228600" defTabSz="914400">
              <a:lnSpc>
                <a:spcPct val="90000"/>
              </a:lnSpc>
              <a:spcAft>
                <a:spcPts val="600"/>
              </a:spcAft>
              <a:buFont typeface="Arial" panose="020B0604020202020204" pitchFamily="34" charset="0"/>
              <a:buChar char="•"/>
            </a:pPr>
            <a:r>
              <a:rPr lang="en-US" sz="2400" b="1" dirty="0">
                <a:latin typeface="Arial Narrow" panose="020B0606020202030204" pitchFamily="34" charset="0"/>
              </a:rPr>
              <a:t>LOOK AT THE HANDS</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Walk Away</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911 = LOCATION FIRST</a:t>
            </a:r>
          </a:p>
          <a:p>
            <a:pPr lvl="0" indent="-228600" defTabSz="914400">
              <a:lnSpc>
                <a:spcPct val="90000"/>
              </a:lnSpc>
              <a:spcAft>
                <a:spcPts val="600"/>
              </a:spcAft>
              <a:buFont typeface="Arial" panose="020B0604020202020204" pitchFamily="34" charset="0"/>
              <a:buChar char="•"/>
            </a:pPr>
            <a:endParaRPr lang="en-US" sz="2400" dirty="0">
              <a:latin typeface="Arial Narrow" panose="020B0606020202030204" pitchFamily="34" charset="0"/>
            </a:endParaRP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Moral Dilemma?</a:t>
            </a:r>
          </a:p>
          <a:p>
            <a:pPr lvl="0" defTabSz="914400">
              <a:lnSpc>
                <a:spcPct val="90000"/>
              </a:lnSpc>
              <a:spcAft>
                <a:spcPts val="600"/>
              </a:spcAft>
            </a:pPr>
            <a:r>
              <a:rPr lang="en-US" sz="1400" dirty="0"/>
              <a:t> </a:t>
            </a:r>
          </a:p>
        </p:txBody>
      </p:sp>
      <p:pic>
        <p:nvPicPr>
          <p:cNvPr id="3" name="Picture 2" descr="humor-2405923_1920q.jpg"/>
          <p:cNvPicPr>
            <a:picLocks noChangeAspect="1"/>
          </p:cNvPicPr>
          <p:nvPr/>
        </p:nvPicPr>
        <p:blipFill rotWithShape="1">
          <a:blip r:embed="rId2" cstate="print"/>
          <a:srcRect r="1" b="11386"/>
          <a:stretch/>
        </p:blipFill>
        <p:spPr>
          <a:xfrm>
            <a:off x="3978110" y="10"/>
            <a:ext cx="5165890" cy="6857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476DC4-F7C7-4213-AB8A-1AAACC8165F2}"/>
              </a:ext>
            </a:extLst>
          </p:cNvPr>
          <p:cNvSpPr txBox="1"/>
          <p:nvPr/>
        </p:nvSpPr>
        <p:spPr>
          <a:xfrm>
            <a:off x="228600" y="2364573"/>
            <a:ext cx="3484929" cy="3854112"/>
          </a:xfrm>
          <a:prstGeom prst="rect">
            <a:avLst/>
          </a:prstGeom>
        </p:spPr>
        <p:txBody>
          <a:bodyPr vert="horz" lIns="91440" tIns="45720" rIns="91440" bIns="45720" rtlCol="0">
            <a:normAutofit/>
          </a:bodyPr>
          <a:lstStyle/>
          <a:p>
            <a:pPr lvl="0" indent="-228600" defTabSz="914400">
              <a:lnSpc>
                <a:spcPct val="90000"/>
              </a:lnSpc>
              <a:spcAft>
                <a:spcPts val="600"/>
              </a:spcAft>
              <a:buFont typeface="Arial" panose="020B0604020202020204" pitchFamily="34" charset="0"/>
              <a:buChar char="•"/>
            </a:pPr>
            <a:endParaRPr lang="en-US" sz="2400" b="1" dirty="0">
              <a:latin typeface="Arial Narrow" panose="020B0606020202030204" pitchFamily="34" charset="0"/>
            </a:endParaRPr>
          </a:p>
          <a:p>
            <a:pPr lvl="0" indent="-228600" defTabSz="914400">
              <a:lnSpc>
                <a:spcPct val="90000"/>
              </a:lnSpc>
              <a:spcAft>
                <a:spcPts val="600"/>
              </a:spcAft>
              <a:buFont typeface="Arial" panose="020B0604020202020204" pitchFamily="34" charset="0"/>
              <a:buChar char="•"/>
            </a:pPr>
            <a:r>
              <a:rPr lang="en-US" sz="2400" b="1" dirty="0">
                <a:latin typeface="Arial Narrow" panose="020B0606020202030204" pitchFamily="34" charset="0"/>
              </a:rPr>
              <a:t>LOOK AT THE CONTEXT</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RUN away!</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Get to safe place </a:t>
            </a:r>
          </a:p>
          <a:p>
            <a:pPr lvl="0" indent="-228600" defTabSz="914400">
              <a:lnSpc>
                <a:spcPct val="90000"/>
              </a:lnSpc>
              <a:spcAft>
                <a:spcPts val="600"/>
              </a:spcAft>
              <a:buFont typeface="Arial" panose="020B0604020202020204" pitchFamily="34" charset="0"/>
              <a:buChar char="•"/>
            </a:pPr>
            <a:r>
              <a:rPr lang="en-US" sz="2400" dirty="0">
                <a:latin typeface="Arial Narrow" panose="020B0606020202030204" pitchFamily="34" charset="0"/>
              </a:rPr>
              <a:t>911 = LOCATION FIRST</a:t>
            </a:r>
          </a:p>
        </p:txBody>
      </p:sp>
      <p:pic>
        <p:nvPicPr>
          <p:cNvPr id="2" name="Picture 1" descr="Annette Video 1.jpg"/>
          <p:cNvPicPr>
            <a:picLocks noChangeAspect="1"/>
          </p:cNvPicPr>
          <p:nvPr/>
        </p:nvPicPr>
        <p:blipFill rotWithShape="1">
          <a:blip r:embed="rId2" cstate="print"/>
          <a:srcRect l="30360" r="19359" b="-1"/>
          <a:stretch/>
        </p:blipFill>
        <p:spPr>
          <a:xfrm>
            <a:off x="3978110" y="10"/>
            <a:ext cx="5165890" cy="6857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down)">
                                      <p:cBhvr>
                                        <p:cTn id="14" dur="500"/>
                                        <p:tgtEl>
                                          <p:spTgt spid="7">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down)">
                                      <p:cBhvr>
                                        <p:cTn id="20" dur="500"/>
                                        <p:tgtEl>
                                          <p:spTgt spid="7">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C8324-6655-4D8D-8172-CABD0490286A}"/>
              </a:ext>
            </a:extLst>
          </p:cNvPr>
          <p:cNvSpPr txBox="1"/>
          <p:nvPr/>
        </p:nvSpPr>
        <p:spPr>
          <a:xfrm>
            <a:off x="152400" y="4876800"/>
            <a:ext cx="8991600" cy="1585049"/>
          </a:xfrm>
          <a:prstGeom prst="rect">
            <a:avLst/>
          </a:prstGeom>
          <a:noFill/>
        </p:spPr>
        <p:txBody>
          <a:bodyPr wrap="square">
            <a:spAutoFit/>
          </a:bodyPr>
          <a:lstStyle/>
          <a:p>
            <a:pPr algn="l">
              <a:spcAft>
                <a:spcPts val="600"/>
              </a:spcAft>
            </a:pPr>
            <a:endParaRPr lang="en-US" sz="800" b="0" i="0" dirty="0">
              <a:solidFill>
                <a:schemeClr val="accent3">
                  <a:lumMod val="50000"/>
                </a:schemeClr>
              </a:solidFill>
              <a:effectLst/>
              <a:latin typeface="Arial Narrow" panose="020B0606020202030204" pitchFamily="34" charset="0"/>
            </a:endParaRPr>
          </a:p>
          <a:p>
            <a:pPr algn="ctr">
              <a:spcAft>
                <a:spcPts val="600"/>
              </a:spcAft>
            </a:pPr>
            <a:r>
              <a:rPr lang="en-US" sz="2800" b="1" dirty="0">
                <a:solidFill>
                  <a:schemeClr val="bg1"/>
                </a:solidFill>
                <a:latin typeface="Arial Narrow" panose="020B0606020202030204" pitchFamily="34" charset="0"/>
              </a:rPr>
              <a:t>Recognize anything? You just did this with the “skills” you brought with you today. Now let me be your guide and offer some “nuggets” in an IBDD “THE CLASS” style learning.</a:t>
            </a:r>
            <a:endParaRPr lang="en-US" sz="2800" b="1" i="0" dirty="0">
              <a:solidFill>
                <a:schemeClr val="bg1"/>
              </a:solidFill>
              <a:effectLst/>
              <a:latin typeface="Arial Narrow" panose="020B0606020202030204" pitchFamily="34" charset="0"/>
            </a:endParaRPr>
          </a:p>
        </p:txBody>
      </p:sp>
      <p:graphicFrame>
        <p:nvGraphicFramePr>
          <p:cNvPr id="8" name="TextBox 2">
            <a:extLst>
              <a:ext uri="{FF2B5EF4-FFF2-40B4-BE49-F238E27FC236}">
                <a16:creationId xmlns:a16="http://schemas.microsoft.com/office/drawing/2014/main" id="{38053BC7-DAB4-4B45-9DC7-F22DC6A28B8A}"/>
              </a:ext>
            </a:extLst>
          </p:cNvPr>
          <p:cNvGraphicFramePr/>
          <p:nvPr>
            <p:extLst>
              <p:ext uri="{D42A27DB-BD31-4B8C-83A1-F6EECF244321}">
                <p14:modId xmlns:p14="http://schemas.microsoft.com/office/powerpoint/2010/main" val="1880915120"/>
              </p:ext>
            </p:extLst>
          </p:nvPr>
        </p:nvGraphicFramePr>
        <p:xfrm>
          <a:off x="514350" y="2362200"/>
          <a:ext cx="8115300" cy="3703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D0E0B178-6DFF-42A9-B9D7-1250AF95DA45}"/>
              </a:ext>
            </a:extLst>
          </p:cNvPr>
          <p:cNvSpPr txBox="1"/>
          <p:nvPr/>
        </p:nvSpPr>
        <p:spPr>
          <a:xfrm>
            <a:off x="514350" y="1529382"/>
            <a:ext cx="8115300" cy="954107"/>
          </a:xfrm>
          <a:prstGeom prst="rect">
            <a:avLst/>
          </a:prstGeom>
          <a:noFill/>
        </p:spPr>
        <p:txBody>
          <a:bodyPr wrap="square">
            <a:spAutoFit/>
          </a:bodyPr>
          <a:lstStyle/>
          <a:p>
            <a:pPr algn="ctr"/>
            <a:r>
              <a:rPr lang="en-US" sz="2800" b="1" i="0" dirty="0">
                <a:solidFill>
                  <a:srgbClr val="FF0000"/>
                </a:solidFill>
                <a:effectLst/>
                <a:latin typeface="Arial Narrow" panose="020B0606020202030204" pitchFamily="34" charset="0"/>
              </a:rPr>
              <a:t>IMAGE BASED DECISIONAL DRILLS </a:t>
            </a:r>
          </a:p>
          <a:p>
            <a:pPr algn="ctr"/>
            <a:r>
              <a:rPr lang="en-US" sz="2800" b="1" i="0" dirty="0">
                <a:solidFill>
                  <a:srgbClr val="FF0000"/>
                </a:solidFill>
                <a:effectLst/>
                <a:latin typeface="Arial Narrow" panose="020B0606020202030204" pitchFamily="34" charset="0"/>
              </a:rPr>
              <a:t>KIT, NO KIT and PROP TABLE GUIDELINES</a:t>
            </a:r>
          </a:p>
        </p:txBody>
      </p:sp>
    </p:spTree>
    <p:extLst>
      <p:ext uri="{BB962C8B-B14F-4D97-AF65-F5344CB8AC3E}">
        <p14:creationId xmlns:p14="http://schemas.microsoft.com/office/powerpoint/2010/main" val="40472588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3733800" y="609600"/>
            <a:ext cx="5029199" cy="5638800"/>
          </a:xfrm>
          <a:noFill/>
          <a:ln w="19050">
            <a:noFill/>
            <a:prstDash val="dash"/>
          </a:ln>
        </p:spPr>
        <p:txBody>
          <a:bodyPr vert="horz" lIns="91440" tIns="45720" rIns="91440" bIns="45720" rtlCol="0" anchor="b">
            <a:noAutofit/>
          </a:bodyPr>
          <a:lstStyle/>
          <a:p>
            <a:pPr algn="l"/>
            <a:r>
              <a:rPr lang="en-US" sz="2400" b="1" dirty="0">
                <a:latin typeface="Arial Narrow" panose="020B0606020202030204" pitchFamily="34" charset="0"/>
              </a:rPr>
              <a:t>The images up next will be considered about 2 - 4 yards from you.</a:t>
            </a:r>
            <a:br>
              <a:rPr lang="en-US" sz="2400" b="1" dirty="0">
                <a:latin typeface="Arial Narrow" panose="020B0606020202030204" pitchFamily="34" charset="0"/>
              </a:rPr>
            </a:br>
            <a:br>
              <a:rPr lang="en-US" sz="2400" b="1" dirty="0">
                <a:latin typeface="Arial Narrow" panose="020B0606020202030204" pitchFamily="34" charset="0"/>
              </a:rPr>
            </a:br>
            <a:r>
              <a:rPr lang="en-US" sz="2400" b="1" dirty="0">
                <a:latin typeface="Arial Narrow" panose="020B0606020202030204" pitchFamily="34" charset="0"/>
              </a:rPr>
              <a:t>The scenario is happening to you, in front of you, </a:t>
            </a:r>
            <a:br>
              <a:rPr lang="en-US" sz="2400" b="1" dirty="0">
                <a:latin typeface="Arial Narrow" panose="020B0606020202030204" pitchFamily="34" charset="0"/>
              </a:rPr>
            </a:br>
            <a:r>
              <a:rPr lang="en-US" sz="2400" b="1" dirty="0">
                <a:latin typeface="Arial Narrow" panose="020B0606020202030204" pitchFamily="34" charset="0"/>
              </a:rPr>
              <a:t>or beside you. </a:t>
            </a:r>
            <a:br>
              <a:rPr lang="en-US" sz="2400" b="1" dirty="0">
                <a:latin typeface="Arial Narrow" panose="020B0606020202030204" pitchFamily="34" charset="0"/>
              </a:rPr>
            </a:br>
            <a:br>
              <a:rPr lang="en-US" sz="2400" b="1" dirty="0">
                <a:latin typeface="Arial Narrow" panose="020B0606020202030204" pitchFamily="34" charset="0"/>
              </a:rPr>
            </a:br>
            <a:r>
              <a:rPr lang="en-US" sz="2400" b="1" dirty="0">
                <a:latin typeface="Arial Narrow" panose="020B0606020202030204" pitchFamily="34" charset="0"/>
              </a:rPr>
              <a:t>They are strangers.</a:t>
            </a:r>
            <a:br>
              <a:rPr lang="en-US" sz="2400" b="1" dirty="0">
                <a:latin typeface="Arial Narrow" panose="020B0606020202030204" pitchFamily="34" charset="0"/>
              </a:rPr>
            </a:br>
            <a:r>
              <a:rPr lang="en-US" sz="2400" b="1" dirty="0">
                <a:latin typeface="Arial Narrow" panose="020B0606020202030204" pitchFamily="34" charset="0"/>
              </a:rPr>
              <a:t> </a:t>
            </a:r>
            <a:br>
              <a:rPr lang="en-US" sz="2400" b="1" dirty="0">
                <a:latin typeface="Arial Narrow" panose="020B0606020202030204" pitchFamily="34" charset="0"/>
              </a:rPr>
            </a:br>
            <a:r>
              <a:rPr lang="en-US" sz="2400" b="1" dirty="0">
                <a:latin typeface="Arial Narrow" panose="020B0606020202030204" pitchFamily="34" charset="0"/>
              </a:rPr>
              <a:t>You are alone.</a:t>
            </a:r>
            <a:br>
              <a:rPr lang="en-US" sz="2400" b="1" dirty="0">
                <a:latin typeface="Arial Narrow" panose="020B0606020202030204" pitchFamily="34" charset="0"/>
              </a:rPr>
            </a:br>
            <a:br>
              <a:rPr lang="en-US" sz="2400" b="1" dirty="0">
                <a:latin typeface="Arial Narrow" panose="020B0606020202030204" pitchFamily="34" charset="0"/>
              </a:rPr>
            </a:br>
            <a:r>
              <a:rPr lang="en-US" sz="2400" b="1" dirty="0">
                <a:latin typeface="Arial Narrow" panose="020B0606020202030204" pitchFamily="34" charset="0"/>
              </a:rPr>
              <a:t>Just like in real </a:t>
            </a:r>
            <a:r>
              <a:rPr lang="en-US" sz="2400" b="1" dirty="0" err="1">
                <a:latin typeface="Arial Narrow" panose="020B0606020202030204" pitchFamily="34" charset="0"/>
              </a:rPr>
              <a:t>lifE</a:t>
            </a:r>
            <a:r>
              <a:rPr lang="en-US" sz="2400" b="1" dirty="0">
                <a:latin typeface="Arial Narrow" panose="020B0606020202030204" pitchFamily="34" charset="0"/>
              </a:rPr>
              <a:t>, Visual stimuli is the “go signal” = when the image appears on the screen the countdown begins.</a:t>
            </a:r>
          </a:p>
        </p:txBody>
      </p:sp>
      <p:pic>
        <p:nvPicPr>
          <p:cNvPr id="4" name="Picture 3">
            <a:extLst>
              <a:ext uri="{FF2B5EF4-FFF2-40B4-BE49-F238E27FC236}">
                <a16:creationId xmlns:a16="http://schemas.microsoft.com/office/drawing/2014/main" id="{4C2B136D-99BF-490D-9169-360F0EC720AA}"/>
              </a:ext>
            </a:extLst>
          </p:cNvPr>
          <p:cNvPicPr>
            <a:picLocks noChangeAspect="1"/>
          </p:cNvPicPr>
          <p:nvPr/>
        </p:nvPicPr>
        <p:blipFill>
          <a:blip r:embed="rId2">
            <a:extLst>
              <a:ext uri="{28A0092B-C50C-407E-A947-70E740481C1C}">
                <a14:useLocalDpi xmlns:a14="http://schemas.microsoft.com/office/drawing/2010/main" val="0"/>
              </a:ext>
            </a:extLst>
          </a:blip>
          <a:srcRect l="37699" r="37699"/>
          <a:stretch/>
        </p:blipFill>
        <p:spPr>
          <a:xfrm>
            <a:off x="609600" y="881170"/>
            <a:ext cx="2667000" cy="5239683"/>
          </a:xfrm>
          <a:prstGeom prst="rect">
            <a:avLst/>
          </a:prstGeom>
        </p:spPr>
      </p:pic>
    </p:spTree>
    <p:extLst>
      <p:ext uri="{BB962C8B-B14F-4D97-AF65-F5344CB8AC3E}">
        <p14:creationId xmlns:p14="http://schemas.microsoft.com/office/powerpoint/2010/main" val="1890666466"/>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5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79C81B10-558C-4738-90F4-DEC71710C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3" y="980693"/>
            <a:ext cx="7838694" cy="4896613"/>
          </a:xfrm>
          <a:prstGeom prst="rect">
            <a:avLst/>
          </a:prstGeom>
          <a:ln w="31750" cap="sq">
            <a:noFill/>
            <a:miter lim="800000"/>
          </a:ln>
        </p:spPr>
      </p:pic>
      <p:sp>
        <p:nvSpPr>
          <p:cNvPr id="7" name="TextBox 6">
            <a:extLst>
              <a:ext uri="{FF2B5EF4-FFF2-40B4-BE49-F238E27FC236}">
                <a16:creationId xmlns:a16="http://schemas.microsoft.com/office/drawing/2014/main" id="{BA4725D7-4857-4895-BFC9-898983827D18}"/>
              </a:ext>
            </a:extLst>
          </p:cNvPr>
          <p:cNvSpPr txBox="1"/>
          <p:nvPr/>
        </p:nvSpPr>
        <p:spPr>
          <a:xfrm>
            <a:off x="20715" y="2743200"/>
            <a:ext cx="3713529" cy="2286000"/>
          </a:xfrm>
          <a:prstGeom prst="rect">
            <a:avLst/>
          </a:prstGeom>
        </p:spPr>
        <p:txBody>
          <a:bodyPr vert="horz" lIns="91440" tIns="45720" rIns="91440" bIns="45720" rtlCol="0">
            <a:noAutofit/>
          </a:bodyPr>
          <a:lstStyle/>
          <a:p>
            <a:pPr marL="342900" lvl="0" indent="-228600" defTabSz="914400">
              <a:lnSpc>
                <a:spcPct val="90000"/>
              </a:lnSpc>
              <a:spcAft>
                <a:spcPts val="600"/>
              </a:spcAf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855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305800" cy="1524000"/>
          </a:xfrm>
        </p:spPr>
        <p:txBody>
          <a:bodyPr>
            <a:normAutofit/>
          </a:bodyPr>
          <a:lstStyle/>
          <a:p>
            <a:pPr algn="r"/>
            <a:br>
              <a:rPr lang="en-US" sz="2900" b="1" dirty="0"/>
            </a:br>
            <a:endParaRPr lang="en-US" sz="3100" b="1" dirty="0">
              <a:latin typeface="Arial Narrow" panose="020B0606020202030204" pitchFamily="34" charset="0"/>
            </a:endParaRPr>
          </a:p>
        </p:txBody>
      </p:sp>
      <p:sp>
        <p:nvSpPr>
          <p:cNvPr id="3" name="Subtitle 2"/>
          <p:cNvSpPr>
            <a:spLocks noGrp="1"/>
          </p:cNvSpPr>
          <p:nvPr>
            <p:ph type="subTitle" idx="1"/>
          </p:nvPr>
        </p:nvSpPr>
        <p:spPr>
          <a:xfrm>
            <a:off x="1028700" y="6622310"/>
            <a:ext cx="7086600" cy="45719"/>
          </a:xfrm>
        </p:spPr>
        <p:txBody>
          <a:bodyPr>
            <a:normAutofit fontScale="25000" lnSpcReduction="20000"/>
          </a:bodyPr>
          <a:lstStyle/>
          <a:p>
            <a:endParaRPr lang="en-US" sz="800" b="1" dirty="0"/>
          </a:p>
        </p:txBody>
      </p:sp>
      <p:pic>
        <p:nvPicPr>
          <p:cNvPr id="6" name="Picture 5" descr="A picture containing text, clipart&#10;&#10;Description automatically generated">
            <a:extLst>
              <a:ext uri="{FF2B5EF4-FFF2-40B4-BE49-F238E27FC236}">
                <a16:creationId xmlns:a16="http://schemas.microsoft.com/office/drawing/2014/main" id="{5A1D394B-045F-46DF-915F-3D9255468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63" y="1676400"/>
            <a:ext cx="6957874" cy="2783150"/>
          </a:xfrm>
          <a:prstGeom prst="rect">
            <a:avLst/>
          </a:prstGeom>
        </p:spPr>
      </p:pic>
    </p:spTree>
    <p:extLst>
      <p:ext uri="{BB962C8B-B14F-4D97-AF65-F5344CB8AC3E}">
        <p14:creationId xmlns:p14="http://schemas.microsoft.com/office/powerpoint/2010/main" val="126305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898B-5519-4D26-B7EB-46588C0BC28E}"/>
              </a:ext>
            </a:extLst>
          </p:cNvPr>
          <p:cNvSpPr>
            <a:spLocks noGrp="1"/>
          </p:cNvSpPr>
          <p:nvPr>
            <p:ph type="title"/>
          </p:nvPr>
        </p:nvSpPr>
        <p:spPr>
          <a:xfrm>
            <a:off x="187707" y="1100666"/>
            <a:ext cx="3048000" cy="5757334"/>
          </a:xfrm>
        </p:spPr>
        <p:txBody>
          <a:bodyPr vert="horz" lIns="91440" tIns="45720" rIns="91440" bIns="45720" rtlCol="0" anchor="ctr">
            <a:normAutofit/>
          </a:bodyPr>
          <a:lstStyle/>
          <a:p>
            <a:pPr algn="r"/>
            <a:r>
              <a:rPr lang="en-US" sz="3600" b="1" dirty="0">
                <a:solidFill>
                  <a:schemeClr val="bg1"/>
                </a:solidFill>
              </a:rPr>
              <a:t>“The Class”</a:t>
            </a:r>
            <a:br>
              <a:rPr lang="en-US" sz="3600" b="1" dirty="0">
                <a:solidFill>
                  <a:schemeClr val="bg1"/>
                </a:solidFill>
              </a:rPr>
            </a:br>
            <a:r>
              <a:rPr lang="en-US" sz="3600" b="1" dirty="0">
                <a:solidFill>
                  <a:schemeClr val="bg1"/>
                </a:solidFill>
              </a:rPr>
              <a:t>Closing</a:t>
            </a:r>
            <a:br>
              <a:rPr lang="en-US" sz="4000" b="1" dirty="0">
                <a:solidFill>
                  <a:schemeClr val="bg1"/>
                </a:solidFill>
              </a:rPr>
            </a:br>
            <a:br>
              <a:rPr lang="en-US" sz="4000" b="1" dirty="0">
                <a:solidFill>
                  <a:schemeClr val="bg1"/>
                </a:solidFill>
              </a:rPr>
            </a:br>
            <a:br>
              <a:rPr lang="en-US" sz="2800" b="1" dirty="0">
                <a:solidFill>
                  <a:schemeClr val="bg1"/>
                </a:solidFill>
              </a:rPr>
            </a:br>
            <a:r>
              <a:rPr lang="en-US" sz="2800" b="1" dirty="0">
                <a:solidFill>
                  <a:schemeClr val="bg1"/>
                </a:solidFill>
              </a:rPr>
              <a:t>Thank you for coming!</a:t>
            </a:r>
            <a:br>
              <a:rPr lang="en-US" sz="2800" b="1" dirty="0">
                <a:solidFill>
                  <a:schemeClr val="bg1"/>
                </a:solidFill>
              </a:rPr>
            </a:br>
            <a:endParaRPr lang="en-US" sz="2800" b="1" dirty="0">
              <a:solidFill>
                <a:schemeClr val="bg1"/>
              </a:solidFill>
            </a:endParaRPr>
          </a:p>
        </p:txBody>
      </p:sp>
      <p:graphicFrame>
        <p:nvGraphicFramePr>
          <p:cNvPr id="5" name="Text Placeholder 2">
            <a:extLst>
              <a:ext uri="{FF2B5EF4-FFF2-40B4-BE49-F238E27FC236}">
                <a16:creationId xmlns:a16="http://schemas.microsoft.com/office/drawing/2014/main" id="{CD8FDDAA-580C-4604-863B-466833978C3C}"/>
              </a:ext>
            </a:extLst>
          </p:cNvPr>
          <p:cNvGraphicFramePr/>
          <p:nvPr>
            <p:extLst>
              <p:ext uri="{D42A27DB-BD31-4B8C-83A1-F6EECF244321}">
                <p14:modId xmlns:p14="http://schemas.microsoft.com/office/powerpoint/2010/main" val="3720219898"/>
              </p:ext>
            </p:extLst>
          </p:nvPr>
        </p:nvGraphicFramePr>
        <p:xfrm>
          <a:off x="4251941" y="35511"/>
          <a:ext cx="4717669" cy="662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Text&#10;&#10;Description automatically generated">
            <a:extLst>
              <a:ext uri="{FF2B5EF4-FFF2-40B4-BE49-F238E27FC236}">
                <a16:creationId xmlns:a16="http://schemas.microsoft.com/office/drawing/2014/main" id="{9FF515EF-9E59-412D-B16B-666FF22160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457200"/>
            <a:ext cx="4953000" cy="4953000"/>
          </a:xfrm>
          <a:prstGeom prst="rect">
            <a:avLst/>
          </a:prstGeom>
        </p:spPr>
      </p:pic>
    </p:spTree>
    <p:extLst>
      <p:ext uri="{BB962C8B-B14F-4D97-AF65-F5344CB8AC3E}">
        <p14:creationId xmlns:p14="http://schemas.microsoft.com/office/powerpoint/2010/main" val="3618965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903-F8B5-49CC-A152-98D536486EE7}"/>
              </a:ext>
            </a:extLst>
          </p:cNvPr>
          <p:cNvSpPr>
            <a:spLocks noGrp="1"/>
          </p:cNvSpPr>
          <p:nvPr>
            <p:ph type="title"/>
          </p:nvPr>
        </p:nvSpPr>
        <p:spPr>
          <a:xfrm>
            <a:off x="3733800" y="914400"/>
            <a:ext cx="5105794" cy="5424181"/>
          </a:xfrm>
          <a:noFill/>
          <a:ln w="19050">
            <a:noFill/>
            <a:prstDash val="dash"/>
          </a:ln>
        </p:spPr>
        <p:txBody>
          <a:bodyPr vert="horz" lIns="91440" tIns="45720" rIns="91440" bIns="45720" rtlCol="0" anchor="b">
            <a:normAutofit fontScale="90000"/>
          </a:bodyPr>
          <a:lstStyle/>
          <a:p>
            <a:pPr algn="l"/>
            <a:r>
              <a:rPr lang="en-US" sz="2400" b="1" dirty="0">
                <a:latin typeface="Arial Narrow" panose="020B0606020202030204" pitchFamily="34" charset="0"/>
              </a:rPr>
              <a:t>We will be working with the MAIN 8 OPTION CARDS. Please get them out of the bag and lay them FACING UP in front of you (Does the 9</a:t>
            </a:r>
            <a:r>
              <a:rPr lang="en-US" sz="2400" b="1" baseline="30000" dirty="0">
                <a:latin typeface="Arial Narrow" panose="020B0606020202030204" pitchFamily="34" charset="0"/>
              </a:rPr>
              <a:t>th</a:t>
            </a:r>
            <a:r>
              <a:rPr lang="en-US" sz="2400" b="1" dirty="0">
                <a:latin typeface="Arial Narrow" panose="020B0606020202030204" pitchFamily="34" charset="0"/>
              </a:rPr>
              <a:t> option  apply to you?).</a:t>
            </a:r>
            <a:br>
              <a:rPr lang="en-US" sz="2400" b="1" dirty="0">
                <a:latin typeface="Arial Narrow" panose="020B0606020202030204" pitchFamily="34" charset="0"/>
              </a:rPr>
            </a:br>
            <a:br>
              <a:rPr lang="en-US" sz="2400" b="1" dirty="0">
                <a:latin typeface="Arial Narrow" panose="020B0606020202030204" pitchFamily="34" charset="0"/>
              </a:rPr>
            </a:br>
            <a:r>
              <a:rPr lang="en-US" sz="2400" b="1" dirty="0">
                <a:latin typeface="Arial Narrow" panose="020B0606020202030204" pitchFamily="34" charset="0"/>
              </a:rPr>
              <a:t>As we go over each IBDD option, please familiarize yourself with that specific OPTION card. </a:t>
            </a:r>
            <a:br>
              <a:rPr lang="en-US" sz="2400" b="1" dirty="0"/>
            </a:br>
            <a:br>
              <a:rPr lang="en-US" sz="2400" b="1" dirty="0"/>
            </a:br>
            <a:r>
              <a:rPr lang="en-US" sz="2400" b="1" dirty="0">
                <a:latin typeface="Arial Narrow" panose="020B0606020202030204" pitchFamily="34" charset="0"/>
              </a:rPr>
              <a:t>you will have 10 seconds to look at that image, </a:t>
            </a:r>
            <a:r>
              <a:rPr lang="en-US" sz="2400" b="1" dirty="0">
                <a:solidFill>
                  <a:srgbClr val="FF0000"/>
                </a:solidFill>
                <a:latin typeface="Arial Narrow" panose="020B0606020202030204" pitchFamily="34" charset="0"/>
              </a:rPr>
              <a:t>make </a:t>
            </a:r>
            <a:r>
              <a:rPr lang="en-US" sz="2400" b="1" i="1" u="sng" dirty="0">
                <a:solidFill>
                  <a:srgbClr val="FF0000"/>
                </a:solidFill>
                <a:latin typeface="Arial Narrow" panose="020B0606020202030204" pitchFamily="34" charset="0"/>
              </a:rPr>
              <a:t>ONE </a:t>
            </a:r>
            <a:r>
              <a:rPr lang="en-US" sz="2400" b="1" dirty="0">
                <a:solidFill>
                  <a:srgbClr val="FF0000"/>
                </a:solidFill>
                <a:latin typeface="Arial Narrow" panose="020B0606020202030204" pitchFamily="34" charset="0"/>
              </a:rPr>
              <a:t>good </a:t>
            </a:r>
            <a:r>
              <a:rPr lang="en-US" sz="2400" b="1" i="1" u="sng" dirty="0">
                <a:solidFill>
                  <a:srgbClr val="FF0000"/>
                </a:solidFill>
                <a:latin typeface="Arial Narrow" panose="020B0606020202030204" pitchFamily="34" charset="0"/>
              </a:rPr>
              <a:t>first</a:t>
            </a:r>
            <a:r>
              <a:rPr lang="en-US" sz="2400" b="1" dirty="0">
                <a:solidFill>
                  <a:srgbClr val="FF0000"/>
                </a:solidFill>
                <a:latin typeface="Arial Narrow" panose="020B0606020202030204" pitchFamily="34" charset="0"/>
              </a:rPr>
              <a:t> decision, </a:t>
            </a:r>
            <a:r>
              <a:rPr lang="en-US" sz="2400" b="1" dirty="0">
                <a:latin typeface="Arial Narrow" panose="020B0606020202030204" pitchFamily="34" charset="0"/>
              </a:rPr>
              <a:t>and HOLD UP THE </a:t>
            </a:r>
            <a:r>
              <a:rPr lang="en-US" sz="2400" b="1" i="1" u="sng" dirty="0">
                <a:solidFill>
                  <a:srgbClr val="FF0000"/>
                </a:solidFill>
                <a:latin typeface="Arial Narrow" panose="020B0606020202030204" pitchFamily="34" charset="0"/>
              </a:rPr>
              <a:t>ONE</a:t>
            </a:r>
            <a:r>
              <a:rPr lang="en-US" sz="2400" b="1" i="1" dirty="0">
                <a:solidFill>
                  <a:srgbClr val="FF0000"/>
                </a:solidFill>
                <a:latin typeface="Arial Narrow" panose="020B0606020202030204" pitchFamily="34" charset="0"/>
              </a:rPr>
              <a:t> BEST </a:t>
            </a:r>
            <a:r>
              <a:rPr lang="en-US" sz="2400" b="1" dirty="0">
                <a:latin typeface="Arial Narrow" panose="020B0606020202030204" pitchFamily="34" charset="0"/>
              </a:rPr>
              <a:t>OPTION CARD.</a:t>
            </a:r>
            <a:br>
              <a:rPr lang="en-US" sz="2400" b="1" dirty="0">
                <a:latin typeface="Arial Narrow" panose="020B0606020202030204" pitchFamily="34" charset="0"/>
              </a:rPr>
            </a:br>
            <a:br>
              <a:rPr lang="en-US" sz="2400" b="1" dirty="0">
                <a:latin typeface="Arial Narrow" panose="020B0606020202030204" pitchFamily="34" charset="0"/>
              </a:rPr>
            </a:br>
            <a:r>
              <a:rPr lang="en-US" sz="2400" b="1" dirty="0">
                <a:latin typeface="Arial Narrow" panose="020B0606020202030204" pitchFamily="34" charset="0"/>
              </a:rPr>
              <a:t>A timer will be used. when the 10 seconds are up…Beep!</a:t>
            </a:r>
          </a:p>
        </p:txBody>
      </p:sp>
      <p:pic>
        <p:nvPicPr>
          <p:cNvPr id="4" name="Picture 3">
            <a:extLst>
              <a:ext uri="{FF2B5EF4-FFF2-40B4-BE49-F238E27FC236}">
                <a16:creationId xmlns:a16="http://schemas.microsoft.com/office/drawing/2014/main" id="{4C2B136D-99BF-490D-9169-360F0EC720AA}"/>
              </a:ext>
            </a:extLst>
          </p:cNvPr>
          <p:cNvPicPr>
            <a:picLocks noChangeAspect="1"/>
          </p:cNvPicPr>
          <p:nvPr/>
        </p:nvPicPr>
        <p:blipFill>
          <a:blip r:embed="rId2">
            <a:extLst>
              <a:ext uri="{28A0092B-C50C-407E-A947-70E740481C1C}">
                <a14:useLocalDpi xmlns:a14="http://schemas.microsoft.com/office/drawing/2010/main" val="0"/>
              </a:ext>
            </a:extLst>
          </a:blip>
          <a:srcRect l="37085" r="37085"/>
          <a:stretch/>
        </p:blipFill>
        <p:spPr>
          <a:xfrm>
            <a:off x="609600" y="1295400"/>
            <a:ext cx="2743200" cy="5159624"/>
          </a:xfrm>
          <a:prstGeom prst="rect">
            <a:avLst/>
          </a:prstGeom>
        </p:spPr>
      </p:pic>
    </p:spTree>
    <p:extLst>
      <p:ext uri="{BB962C8B-B14F-4D97-AF65-F5344CB8AC3E}">
        <p14:creationId xmlns:p14="http://schemas.microsoft.com/office/powerpoint/2010/main" val="154325310"/>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457200"/>
            <a:ext cx="2819400" cy="1219200"/>
          </a:xfrm>
        </p:spPr>
        <p:txBody>
          <a:bodyPr>
            <a:normAutofit/>
          </a:bodyPr>
          <a:lstStyle/>
          <a:p>
            <a:pPr algn="r"/>
            <a:br>
              <a:rPr lang="en-US" sz="2900" b="1" dirty="0"/>
            </a:br>
            <a:endParaRPr lang="en-US" sz="3100" b="1" dirty="0">
              <a:latin typeface="Arial Narrow" panose="020B0606020202030204" pitchFamily="34" charset="0"/>
            </a:endParaRPr>
          </a:p>
        </p:txBody>
      </p:sp>
      <p:sp>
        <p:nvSpPr>
          <p:cNvPr id="3" name="Subtitle 2"/>
          <p:cNvSpPr>
            <a:spLocks noGrp="1"/>
          </p:cNvSpPr>
          <p:nvPr>
            <p:ph type="subTitle" idx="1"/>
          </p:nvPr>
        </p:nvSpPr>
        <p:spPr>
          <a:xfrm>
            <a:off x="1028700" y="6622310"/>
            <a:ext cx="7086600" cy="45719"/>
          </a:xfrm>
        </p:spPr>
        <p:txBody>
          <a:bodyPr>
            <a:normAutofit fontScale="25000" lnSpcReduction="20000"/>
          </a:bodyPr>
          <a:lstStyle/>
          <a:p>
            <a:endParaRPr lang="en-US" sz="800" b="1" dirty="0"/>
          </a:p>
        </p:txBody>
      </p:sp>
      <p:pic>
        <p:nvPicPr>
          <p:cNvPr id="7" name="Picture 6">
            <a:extLst>
              <a:ext uri="{FF2B5EF4-FFF2-40B4-BE49-F238E27FC236}">
                <a16:creationId xmlns:a16="http://schemas.microsoft.com/office/drawing/2014/main" id="{8698F006-A988-4CAE-A628-D30CFE9577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81200" y="1180518"/>
            <a:ext cx="7086600" cy="4514003"/>
          </a:xfrm>
          <a:prstGeom prst="rect">
            <a:avLst/>
          </a:prstGeom>
        </p:spPr>
      </p:pic>
      <p:sp>
        <p:nvSpPr>
          <p:cNvPr id="9" name="TextBox 8">
            <a:extLst>
              <a:ext uri="{FF2B5EF4-FFF2-40B4-BE49-F238E27FC236}">
                <a16:creationId xmlns:a16="http://schemas.microsoft.com/office/drawing/2014/main" id="{173FA8B2-CE4D-4BB7-8299-D335FEE82EAC}"/>
              </a:ext>
            </a:extLst>
          </p:cNvPr>
          <p:cNvSpPr txBox="1"/>
          <p:nvPr/>
        </p:nvSpPr>
        <p:spPr>
          <a:xfrm>
            <a:off x="1030180" y="5509855"/>
            <a:ext cx="4572000" cy="369332"/>
          </a:xfrm>
          <a:prstGeom prst="rect">
            <a:avLst/>
          </a:prstGeom>
          <a:noFill/>
        </p:spPr>
        <p:txBody>
          <a:bodyPr wrap="square">
            <a:spAutoFit/>
          </a:bodyPr>
          <a:lstStyle/>
          <a:p>
            <a:pPr algn="ctr"/>
            <a:r>
              <a:rPr lang="en-US" dirty="0">
                <a:latin typeface="Arial Narrow" panose="020B0606020202030204" pitchFamily="34" charset="0"/>
              </a:rPr>
              <a:t>Please set the timer for 10 seconds. </a:t>
            </a:r>
          </a:p>
        </p:txBody>
      </p:sp>
      <p:sp>
        <p:nvSpPr>
          <p:cNvPr id="8" name="TextBox 7">
            <a:extLst>
              <a:ext uri="{FF2B5EF4-FFF2-40B4-BE49-F238E27FC236}">
                <a16:creationId xmlns:a16="http://schemas.microsoft.com/office/drawing/2014/main" id="{A55D620C-C895-477A-9548-F74DDF06C6E1}"/>
              </a:ext>
            </a:extLst>
          </p:cNvPr>
          <p:cNvSpPr txBox="1"/>
          <p:nvPr/>
        </p:nvSpPr>
        <p:spPr>
          <a:xfrm>
            <a:off x="2605966" y="652859"/>
            <a:ext cx="6370468" cy="523220"/>
          </a:xfrm>
          <a:prstGeom prst="rect">
            <a:avLst/>
          </a:prstGeom>
          <a:noFill/>
        </p:spPr>
        <p:txBody>
          <a:bodyPr wrap="square">
            <a:spAutoFit/>
          </a:bodyPr>
          <a:lstStyle/>
          <a:p>
            <a:r>
              <a:rPr lang="en-US" sz="2800" b="1" dirty="0">
                <a:latin typeface="Arial Narrow" panose="020B0606020202030204" pitchFamily="34" charset="0"/>
              </a:rPr>
              <a:t>FOCUS ON </a:t>
            </a:r>
            <a:r>
              <a:rPr lang="en-US" sz="2800" b="1" u="sng" dirty="0">
                <a:latin typeface="Arial Narrow" panose="020B0606020202030204" pitchFamily="34" charset="0"/>
              </a:rPr>
              <a:t>ONE</a:t>
            </a:r>
            <a:r>
              <a:rPr lang="en-US" sz="2800" b="1" dirty="0">
                <a:latin typeface="Arial Narrow" panose="020B0606020202030204" pitchFamily="34" charset="0"/>
              </a:rPr>
              <a:t> GOOD </a:t>
            </a:r>
            <a:r>
              <a:rPr lang="en-US" sz="2800" b="1" u="sng" dirty="0">
                <a:latin typeface="Arial Narrow" panose="020B0606020202030204" pitchFamily="34" charset="0"/>
              </a:rPr>
              <a:t>FIRST</a:t>
            </a:r>
            <a:r>
              <a:rPr lang="en-US" sz="2800" b="1" dirty="0">
                <a:latin typeface="Arial Narrow" panose="020B0606020202030204" pitchFamily="34" charset="0"/>
              </a:rPr>
              <a:t> DECISION </a:t>
            </a:r>
            <a:endParaRPr lang="en-US" sz="2800" dirty="0"/>
          </a:p>
        </p:txBody>
      </p:sp>
    </p:spTree>
    <p:extLst>
      <p:ext uri="{BB962C8B-B14F-4D97-AF65-F5344CB8AC3E}">
        <p14:creationId xmlns:p14="http://schemas.microsoft.com/office/powerpoint/2010/main" val="3022512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936A7-B930-4679-8096-F711690F8A60}"/>
              </a:ext>
            </a:extLst>
          </p:cNvPr>
          <p:cNvPicPr>
            <a:picLocks noChangeAspect="1"/>
          </p:cNvPicPr>
          <p:nvPr/>
        </p:nvPicPr>
        <p:blipFill>
          <a:blip r:embed="rId2">
            <a:extLst>
              <a:ext uri="{28A0092B-C50C-407E-A947-70E740481C1C}">
                <a14:useLocalDpi xmlns:a14="http://schemas.microsoft.com/office/drawing/2010/main" val="0"/>
              </a:ext>
            </a:extLst>
          </a:blip>
          <a:srcRect l="8375" r="8375"/>
          <a:stretch/>
        </p:blipFill>
        <p:spPr>
          <a:xfrm>
            <a:off x="925074" y="693795"/>
            <a:ext cx="7293851" cy="5470410"/>
          </a:xfrm>
          <a:prstGeom prst="rect">
            <a:avLst/>
          </a:prstGeom>
          <a:ln w="31750" cap="sq">
            <a:noFill/>
            <a:miter lim="800000"/>
          </a:ln>
        </p:spPr>
      </p:pic>
    </p:spTree>
    <p:extLst>
      <p:ext uri="{BB962C8B-B14F-4D97-AF65-F5344CB8AC3E}">
        <p14:creationId xmlns:p14="http://schemas.microsoft.com/office/powerpoint/2010/main" val="2972833490"/>
      </p:ext>
    </p:extLst>
  </p:cSld>
  <p:clrMapOvr>
    <a:masterClrMapping/>
  </p:clrMapOvr>
  <p:transition spd="slow">
    <p:push/>
  </p:transition>
</p:sld>
</file>

<file path=ppt/theme/theme1.xml><?xml version="1.0" encoding="utf-8"?>
<a:theme xmlns:a="http://schemas.openxmlformats.org/drawingml/2006/main" name="Vapor Trai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93A07CEAE5E047B21BDF58AB266D70" ma:contentTypeVersion="4" ma:contentTypeDescription="Create a new document." ma:contentTypeScope="" ma:versionID="d91b84bf8a56918e51c23178b713b111">
  <xsd:schema xmlns:xsd="http://www.w3.org/2001/XMLSchema" xmlns:xs="http://www.w3.org/2001/XMLSchema" xmlns:p="http://schemas.microsoft.com/office/2006/metadata/properties" xmlns:ns3="d43a26d9-5d76-446c-a4c7-142d67072666" targetNamespace="http://schemas.microsoft.com/office/2006/metadata/properties" ma:root="true" ma:fieldsID="2d7223ed02c49418bf72f7f341a138b1" ns3:_="">
    <xsd:import namespace="d43a26d9-5d76-446c-a4c7-142d6707266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3a26d9-5d76-446c-a4c7-142d670726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9C2DD5-3DC8-4536-A32B-CC89A571AAF7}">
  <ds:schemaRefs>
    <ds:schemaRef ds:uri="http://schemas.microsoft.com/sharepoint/v3/contenttype/forms"/>
  </ds:schemaRefs>
</ds:datastoreItem>
</file>

<file path=customXml/itemProps2.xml><?xml version="1.0" encoding="utf-8"?>
<ds:datastoreItem xmlns:ds="http://schemas.openxmlformats.org/officeDocument/2006/customXml" ds:itemID="{42BA128C-470B-4C4A-A2B1-FE2CC53BFFC6}">
  <ds:schemaRefs>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d43a26d9-5d76-446c-a4c7-142d67072666"/>
    <ds:schemaRef ds:uri="http://purl.org/dc/dcmitype/"/>
  </ds:schemaRefs>
</ds:datastoreItem>
</file>

<file path=customXml/itemProps3.xml><?xml version="1.0" encoding="utf-8"?>
<ds:datastoreItem xmlns:ds="http://schemas.openxmlformats.org/officeDocument/2006/customXml" ds:itemID="{7DE76D7D-0295-4187-96B0-796C4D0F4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3a26d9-5d76-446c-a4c7-142d67072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7382</TotalTime>
  <Words>3527</Words>
  <Application>Microsoft Office PowerPoint</Application>
  <PresentationFormat>On-screen Show (4:3)</PresentationFormat>
  <Paragraphs>371</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Narrow</vt:lpstr>
      <vt:lpstr>Century Gothic</vt:lpstr>
      <vt:lpstr>Merriweather</vt:lpstr>
      <vt:lpstr>Montserrat</vt:lpstr>
      <vt:lpstr>Vapor Trail</vt:lpstr>
      <vt:lpstr> </vt:lpstr>
      <vt:lpstr>PowerPoint Presentation</vt:lpstr>
      <vt:lpstr>PowerPoint Presentation</vt:lpstr>
      <vt:lpstr>PowerPoint Presentation</vt:lpstr>
      <vt:lpstr>   you are your own first responder.  these NEXT drills are to measure your ability to see, believe, make one good first decision &amp; then act on it.   WE HAVE MANY LEVELS OF EXPERIENCE IN THIS ROOM RIGHT NOW SO the decisions you make right NOW are according to your current individual skill level.  Here are Instructions = Read and/or listen to the directions carefully.</vt:lpstr>
      <vt:lpstr>The images up next will be considered about 2 - 4 yards from you.  The scenario is happening to you, in front of you,  or beside you.   They are strangers.   You are alone.  Just like in real lifE, Visual stimuli is the “go signal” = when the image appears on the screen the countdown begins.</vt:lpstr>
      <vt:lpstr>We will be working with the MAIN 8 OPTION CARDS. Please get them out of the bag and lay them FACING UP in front of you (Does the 9th option  apply to you?).  As we go over each IBDD option, please familiarize yourself with that specific OPTION card.   you will have 10 seconds to look at that image, make ONE good first decision, and HOLD UP THE ONE BEST OPTION CARD.  A timer will be used. when the 10 seconds are up…Beep!</vt:lpstr>
      <vt:lpstr> </vt:lpstr>
      <vt:lpstr>PowerPoint Presentation</vt:lpstr>
      <vt:lpstr>    1st = if I had an option card, I WOULD BE HOLDING UP THE “walk away” CARD   </vt:lpstr>
      <vt:lpstr>PowerPoint Presentation</vt:lpstr>
      <vt:lpstr>   Did you HOLD UP….  1st = tourniquet? </vt:lpstr>
      <vt:lpstr>PowerPoint Presentation</vt:lpstr>
      <vt:lpstr>  Did you HOLD UP….  1st = oc/pepper spray? </vt:lpstr>
      <vt:lpstr>PowerPoint Presentation</vt:lpstr>
      <vt:lpstr>     Did you HOLD UP….  1st = Verbal commands and/or walk away?   </vt:lpstr>
      <vt:lpstr>PowerPoint Presentation</vt:lpstr>
      <vt:lpstr>   Did you HOLD UP….  1st = lethal force?  </vt:lpstr>
      <vt:lpstr>PowerPoint Presentation</vt:lpstr>
      <vt:lpstr>   Did you HOLD UP….  1st = flashlight?   </vt:lpstr>
      <vt:lpstr>Did we get your gears turning?  Did you make a GOOD first decision?   Did yours match mine?</vt:lpstr>
      <vt:lpstr>Thank you, BRIAN HILL, SHELLEY HILL, Gary Klein, Force Science Institute, Steve Tarani, Psychology Today, Claude Werner, Gavin de Becker, William Aprill, Chuck Haggard, Craig Douglas, John Murphy, John Correia, Greg Ellifritz, Andrew Branca, Massad Ayoob, Marty Hayes and SOOOOO many more…    </vt:lpstr>
      <vt:lpstr>THE IMPORTANCE OF DECISIONAL TRAINING = WHY WE DID IT?</vt:lpstr>
      <vt:lpstr>HOW DOES  PRACTICING  WITH IBDD HELP?</vt:lpstr>
      <vt:lpstr>Let’s talk about PROXEMICS  “in a nutshell” </vt:lpstr>
      <vt:lpstr>4 Yards = 12 Feet. Visual Person?</vt:lpstr>
      <vt:lpstr>ALTERED PERCEPTIONS DURING OR AFTER AN IBDD SCENARIO  OR REAL-LIFE INCIDENT</vt:lpstr>
      <vt:lpstr>   IBDD “OPTIONS  GET MORE TRAINING!   THIS image based DECISIONAL DRILLS “MINI CLASS” IS A BENEFICIAL learning system TO HELP YOU make ONE good FIRST decision quickly.   ”</vt:lpstr>
      <vt:lpstr>IBDD  Options</vt:lpstr>
      <vt:lpstr>IBDD  Options</vt:lpstr>
      <vt:lpstr>IBDD  Options</vt:lpstr>
      <vt:lpstr>IBDD  Options</vt:lpstr>
      <vt:lpstr>IBDD  Options</vt:lpstr>
      <vt:lpstr>IBDD  Options</vt:lpstr>
      <vt:lpstr>IBDD  Options</vt:lpstr>
      <vt:lpstr>IBDD  Options</vt:lpstr>
      <vt:lpstr>IBDD  Options</vt:lpstr>
      <vt:lpstr>Remember,</vt:lpstr>
      <vt:lpstr>  </vt:lpstr>
      <vt:lpstr>8 IBDD option cards</vt:lpstr>
      <vt:lpstr> Verbal communication: be confident. keep them calm  911: get help. Location first</vt:lpstr>
      <vt:lpstr>     always look at their hands.  run to safe place  911: get help. location first</vt:lpstr>
      <vt:lpstr>PowerPoint Presentation</vt:lpstr>
      <vt:lpstr>  WITH RAISED AWARENESS AND  LOOKING FOR CHANGES IN YOUR  ENVIROMENT.   always look at their hands.  ASK: NO, I AM SORRY I DON’T TELL: GET AWAY FROM ME MAKE: DON’T MOVE!  Do not turn your back</vt:lpstr>
      <vt:lpstr>  always look at their hands.  run to safe place  911: get help. location first. Only essential information. </vt:lpstr>
      <vt:lpstr>  pre-deploy Pepper spray with it in your hand, ready to disperse, with thumb resting on lid.    raise your awareness: look around  get in car &amp; lock doors: time to go  </vt:lpstr>
      <vt:lpstr>WE HAVE “CRAWLED”.  WE HAVE “WALKED”.   It is now time to “run”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“The Class” Closing   Thank you for coming!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IMAGE BASED DECISIONAL DRILLS  “THE CLASS”</dc:title>
  <dc:creator>Shelly Hill</dc:creator>
  <cp:lastModifiedBy>Shelly Hill</cp:lastModifiedBy>
  <cp:revision>943</cp:revision>
  <dcterms:created xsi:type="dcterms:W3CDTF">2021-05-04T18:31:08Z</dcterms:created>
  <dcterms:modified xsi:type="dcterms:W3CDTF">2021-10-30T23:07:57Z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0x0101008393A07CEAE5E047B21BDF58AB266D70</vt:lpwstr>
  </property>
</Properties>
</file>